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E6BD2-9001-49EB-B195-65537BDFF24B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86909-CA87-475E-A23E-8A3C3781D1AB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Introduction</a:t>
          </a:r>
        </a:p>
      </dgm:t>
    </dgm:pt>
    <dgm:pt modelId="{72BD4989-F561-40C8-9972-9BC0CBE0B7AE}" type="parTrans" cxnId="{C9F72998-CE07-4A82-BA6D-50E608641A7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6C44233-3EC4-4084-8508-81FF737215CD}" type="sibTrans" cxnId="{C9F72998-CE07-4A82-BA6D-50E608641A7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4F377C-2247-4D05-B461-7EB011D1BD55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Project Overview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32B43A-1CF7-4285-BFBC-5DBE1D5E72B7}" type="parTrans" cxnId="{AB4D86A0-C251-408B-9321-156A9CE8DD9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7442A7-3D37-4E09-A965-D00BB5C6CC38}" type="sibTrans" cxnId="{AB4D86A0-C251-408B-9321-156A9CE8DD9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D4D8EE-2125-4019-A630-DF946D9EE316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End Users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46B98DD-3F2C-422E-8DCF-3C504957B05B}" type="parTrans" cxnId="{BD1B0C8A-8C7C-4E22-9736-9FCE756EDFE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047D09-D53B-4396-AF4E-45C5250F176B}" type="sibTrans" cxnId="{BD1B0C8A-8C7C-4E22-9736-9FCE756EDFE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B43EDA6-B0DF-4374-8FC0-FD279750E459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Solution and Value proposition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4E834E4-5D7D-47FF-A611-E339764F29B1}" type="parTrans" cxnId="{6F44375C-F463-4C82-B0F8-88BA16D136C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51627-A8BB-4ADA-A80C-759860E78F75}" type="sibTrans" cxnId="{6F44375C-F463-4C82-B0F8-88BA16D136C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FB8536-775E-4E51-8D11-D04C73582E95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Customization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D6EC833-39A8-4FFB-81EA-25271909A16F}" type="parTrans" cxnId="{E7C25AD3-C710-46C4-B430-791ED916C8C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ACAAB-6B4F-4340-92C5-790F44A82EE6}" type="sibTrans" cxnId="{E7C25AD3-C710-46C4-B430-791ED916C8C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5B65CD6-902F-4444-ABF1-F7AB38044524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Modeling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34F7182-E18E-4749-A505-CCB18AF7AF11}" type="parTrans" cxnId="{2D6DD780-D190-4D0A-A2D8-53509C34C22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D78331-7FAE-42D3-B3DB-C12795E0C0A7}" type="sibTrans" cxnId="{2D6DD780-D190-4D0A-A2D8-53509C34C22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0EAD83C-FC2F-4E8D-A423-F4B17DB53946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Results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77D2E3-8BAD-4384-886B-7EF1174BFE15}" type="parTrans" cxnId="{28C40318-30C3-4F77-BC6A-57C855B6914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57D21CF-4756-4783-A3FA-304902A3E494}" type="sibTrans" cxnId="{28C40318-30C3-4F77-BC6A-57C855B6914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ECFD49-367A-4969-9B75-16E5B8DE3229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Conclusion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47E78FA-BE4F-4932-A871-4E524B774A33}" type="parTrans" cxnId="{7158E008-208F-4F5D-91E7-6B3B718AFC5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4B8AD22-8144-4B4C-9F4B-3A9DE7416F97}" type="sibTrans" cxnId="{7158E008-208F-4F5D-91E7-6B3B718AFC5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2132B-3E71-44CB-BA1C-8B94632A38F9}">
      <dgm:prSet phldrT="[Text]"/>
      <dgm:spPr/>
      <dgm:t>
        <a:bodyPr/>
        <a:lstStyle/>
        <a:p>
          <a:r>
            <a: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Project Title, Problem statement</a:t>
          </a:r>
        </a:p>
      </dgm:t>
    </dgm:pt>
    <dgm:pt modelId="{46643C0E-2A11-4FA7-B0CB-F45F64F714F7}" type="parTrans" cxnId="{7C1E5884-515C-4D69-8333-C01FD8406A92}">
      <dgm:prSet/>
      <dgm:spPr/>
      <dgm:t>
        <a:bodyPr/>
        <a:lstStyle/>
        <a:p>
          <a:endParaRPr lang="en-US"/>
        </a:p>
      </dgm:t>
    </dgm:pt>
    <dgm:pt modelId="{16EA6704-FA7D-473A-9CD7-BDC9EC0B702D}" type="sibTrans" cxnId="{7C1E5884-515C-4D69-8333-C01FD8406A92}">
      <dgm:prSet/>
      <dgm:spPr/>
      <dgm:t>
        <a:bodyPr/>
        <a:lstStyle/>
        <a:p>
          <a:endParaRPr lang="en-US"/>
        </a:p>
      </dgm:t>
    </dgm:pt>
    <dgm:pt modelId="{CCB814DF-0149-4CDC-A011-4B0B8C3EDCBE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Brief description of the project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0B70EF7-69CE-41D3-A0A1-A4557EA82EEA}" type="parTrans" cxnId="{5C7EFBD5-3C1A-40D4-B093-F1AEBF11AA98}">
      <dgm:prSet/>
      <dgm:spPr/>
      <dgm:t>
        <a:bodyPr/>
        <a:lstStyle/>
        <a:p>
          <a:endParaRPr lang="en-US"/>
        </a:p>
      </dgm:t>
    </dgm:pt>
    <dgm:pt modelId="{68E57F55-BBB7-4501-8E7D-91F2A6113A36}" type="sibTrans" cxnId="{5C7EFBD5-3C1A-40D4-B093-F1AEBF11AA98}">
      <dgm:prSet/>
      <dgm:spPr/>
      <dgm:t>
        <a:bodyPr/>
        <a:lstStyle/>
        <a:p>
          <a:endParaRPr lang="en-US"/>
        </a:p>
      </dgm:t>
    </dgm:pt>
    <dgm:pt modelId="{608CDDEB-271C-43A7-A71F-B6D3CF0A694B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Identification of the end users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EA9B21-8E4A-438F-921D-2582D1A0C0C9}" type="parTrans" cxnId="{6F55FCA0-AF88-4B9A-AA20-12708CA486CB}">
      <dgm:prSet/>
      <dgm:spPr/>
      <dgm:t>
        <a:bodyPr/>
        <a:lstStyle/>
        <a:p>
          <a:endParaRPr lang="en-US"/>
        </a:p>
      </dgm:t>
    </dgm:pt>
    <dgm:pt modelId="{F65F4490-9619-4524-9C0B-0E86C7CEAD45}" type="sibTrans" cxnId="{6F55FCA0-AF88-4B9A-AA20-12708CA486CB}">
      <dgm:prSet/>
      <dgm:spPr/>
      <dgm:t>
        <a:bodyPr/>
        <a:lstStyle/>
        <a:p>
          <a:endParaRPr lang="en-US"/>
        </a:p>
      </dgm:t>
    </dgm:pt>
    <dgm:pt modelId="{3C7586DB-C3D3-49BD-9EA6-0F42452FAE6D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Description of predictive model, value proposition to the organization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6194D24-18F4-4220-A53D-6E39C1FEFB2A}" type="parTrans" cxnId="{649D4666-2557-4D47-8E9E-AD4F7E2DEFAB}">
      <dgm:prSet/>
      <dgm:spPr/>
      <dgm:t>
        <a:bodyPr/>
        <a:lstStyle/>
        <a:p>
          <a:endParaRPr lang="en-US"/>
        </a:p>
      </dgm:t>
    </dgm:pt>
    <dgm:pt modelId="{8F145FA3-BCC4-4CD4-BD06-6C6E53A13909}" type="sibTrans" cxnId="{649D4666-2557-4D47-8E9E-AD4F7E2DEFAB}">
      <dgm:prSet/>
      <dgm:spPr/>
      <dgm:t>
        <a:bodyPr/>
        <a:lstStyle/>
        <a:p>
          <a:endParaRPr lang="en-US"/>
        </a:p>
      </dgm:t>
    </dgm:pt>
    <dgm:pt modelId="{51B0E69D-5897-4613-92BF-F514C82211DC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How the project was customized. 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84E9A78-F4CA-41E0-9F56-3A3243E91495}" type="parTrans" cxnId="{0CFC6043-CED6-4976-AAAE-F85983516C73}">
      <dgm:prSet/>
      <dgm:spPr/>
      <dgm:t>
        <a:bodyPr/>
        <a:lstStyle/>
        <a:p>
          <a:endParaRPr lang="en-US"/>
        </a:p>
      </dgm:t>
    </dgm:pt>
    <dgm:pt modelId="{88EA6926-A713-413D-8E88-E14F8DFD00E3}" type="sibTrans" cxnId="{0CFC6043-CED6-4976-AAAE-F85983516C73}">
      <dgm:prSet/>
      <dgm:spPr/>
      <dgm:t>
        <a:bodyPr/>
        <a:lstStyle/>
        <a:p>
          <a:endParaRPr lang="en-US"/>
        </a:p>
      </dgm:t>
    </dgm:pt>
    <dgm:pt modelId="{19912245-41A5-4777-A4DA-6172940C5F7A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preprocessing, EDA, feature selection, model training and evaluation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5FBEC-B426-4C00-8F60-3EAC92626247}" type="parTrans" cxnId="{711D252D-F8CA-4207-A289-979E125B6FD9}">
      <dgm:prSet/>
      <dgm:spPr/>
      <dgm:t>
        <a:bodyPr/>
        <a:lstStyle/>
        <a:p>
          <a:endParaRPr lang="en-US"/>
        </a:p>
      </dgm:t>
    </dgm:pt>
    <dgm:pt modelId="{AFC7AC77-0F18-4EE5-B97A-7788A0897F63}" type="sibTrans" cxnId="{711D252D-F8CA-4207-A289-979E125B6FD9}">
      <dgm:prSet/>
      <dgm:spPr/>
      <dgm:t>
        <a:bodyPr/>
        <a:lstStyle/>
        <a:p>
          <a:endParaRPr lang="en-US"/>
        </a:p>
      </dgm:t>
    </dgm:pt>
    <dgm:pt modelId="{C1E42336-D9DA-4954-8012-2937C7484AB2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Performance metrics, interpretation of results, summary of findings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517B445-C6DE-4984-9C21-352F8E9C8F1E}" type="parTrans" cxnId="{34D42466-F098-4267-9843-434C0E17E144}">
      <dgm:prSet/>
      <dgm:spPr/>
      <dgm:t>
        <a:bodyPr/>
        <a:lstStyle/>
        <a:p>
          <a:endParaRPr lang="en-US"/>
        </a:p>
      </dgm:t>
    </dgm:pt>
    <dgm:pt modelId="{F125ABB8-62CA-41CE-8741-8007E1ABE863}" type="sibTrans" cxnId="{34D42466-F098-4267-9843-434C0E17E144}">
      <dgm:prSet/>
      <dgm:spPr/>
      <dgm:t>
        <a:bodyPr/>
        <a:lstStyle/>
        <a:p>
          <a:endParaRPr lang="en-US"/>
        </a:p>
      </dgm:t>
    </dgm:pt>
    <dgm:pt modelId="{FB355CF6-6C8E-4022-9BB5-F767844CC474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Summary of project, deployment plan</a:t>
          </a:r>
        </a:p>
      </dgm:t>
    </dgm:pt>
    <dgm:pt modelId="{42A45727-176D-4759-8478-EA25567DC0E9}" type="parTrans" cxnId="{07B9A545-B97B-422A-8C03-FDED6463E18A}">
      <dgm:prSet/>
      <dgm:spPr/>
      <dgm:t>
        <a:bodyPr/>
        <a:lstStyle/>
        <a:p>
          <a:endParaRPr lang="en-US"/>
        </a:p>
      </dgm:t>
    </dgm:pt>
    <dgm:pt modelId="{77873CF4-2AC7-4412-A6CD-C85EE2B82E9D}" type="sibTrans" cxnId="{07B9A545-B97B-422A-8C03-FDED6463E18A}">
      <dgm:prSet/>
      <dgm:spPr/>
      <dgm:t>
        <a:bodyPr/>
        <a:lstStyle/>
        <a:p>
          <a:endParaRPr lang="en-US"/>
        </a:p>
      </dgm:t>
    </dgm:pt>
    <dgm:pt modelId="{81B1561C-954A-4292-A562-FF3B110FF0CE}" type="pres">
      <dgm:prSet presAssocID="{BD2E6BD2-9001-49EB-B195-65537BDFF24B}" presName="diagram" presStyleCnt="0">
        <dgm:presLayoutVars>
          <dgm:dir/>
          <dgm:resizeHandles val="exact"/>
        </dgm:presLayoutVars>
      </dgm:prSet>
      <dgm:spPr/>
    </dgm:pt>
    <dgm:pt modelId="{5723A5B4-EBAE-427A-9068-3A5714577D86}" type="pres">
      <dgm:prSet presAssocID="{60E86909-CA87-475E-A23E-8A3C3781D1AB}" presName="node" presStyleLbl="node1" presStyleIdx="0" presStyleCnt="8">
        <dgm:presLayoutVars>
          <dgm:bulletEnabled val="1"/>
        </dgm:presLayoutVars>
      </dgm:prSet>
      <dgm:spPr/>
    </dgm:pt>
    <dgm:pt modelId="{346A5F31-B86D-469C-A6B9-535B7AA615FF}" type="pres">
      <dgm:prSet presAssocID="{76C44233-3EC4-4084-8508-81FF737215CD}" presName="sibTrans" presStyleCnt="0"/>
      <dgm:spPr/>
    </dgm:pt>
    <dgm:pt modelId="{79D01847-A75F-4857-9C28-389D8FAA689B}" type="pres">
      <dgm:prSet presAssocID="{344F377C-2247-4D05-B461-7EB011D1BD55}" presName="node" presStyleLbl="node1" presStyleIdx="1" presStyleCnt="8">
        <dgm:presLayoutVars>
          <dgm:bulletEnabled val="1"/>
        </dgm:presLayoutVars>
      </dgm:prSet>
      <dgm:spPr/>
    </dgm:pt>
    <dgm:pt modelId="{8FF2AA5B-77DC-4C7E-89A1-9FB45E48ADF5}" type="pres">
      <dgm:prSet presAssocID="{347442A7-3D37-4E09-A965-D00BB5C6CC38}" presName="sibTrans" presStyleCnt="0"/>
      <dgm:spPr/>
    </dgm:pt>
    <dgm:pt modelId="{C8401640-765A-48A7-8B5B-884DC77EA683}" type="pres">
      <dgm:prSet presAssocID="{68D4D8EE-2125-4019-A630-DF946D9EE316}" presName="node" presStyleLbl="node1" presStyleIdx="2" presStyleCnt="8">
        <dgm:presLayoutVars>
          <dgm:bulletEnabled val="1"/>
        </dgm:presLayoutVars>
      </dgm:prSet>
      <dgm:spPr/>
    </dgm:pt>
    <dgm:pt modelId="{51A5FAF0-6A36-4659-B1E6-3B8FDC3DF152}" type="pres">
      <dgm:prSet presAssocID="{C0047D09-D53B-4396-AF4E-45C5250F176B}" presName="sibTrans" presStyleCnt="0"/>
      <dgm:spPr/>
    </dgm:pt>
    <dgm:pt modelId="{7A00FD56-B6FA-46DD-9549-5B76F4EC5816}" type="pres">
      <dgm:prSet presAssocID="{1B43EDA6-B0DF-4374-8FC0-FD279750E459}" presName="node" presStyleLbl="node1" presStyleIdx="3" presStyleCnt="8">
        <dgm:presLayoutVars>
          <dgm:bulletEnabled val="1"/>
        </dgm:presLayoutVars>
      </dgm:prSet>
      <dgm:spPr/>
    </dgm:pt>
    <dgm:pt modelId="{3B36DC18-109B-4092-814D-A87754A9E8F2}" type="pres">
      <dgm:prSet presAssocID="{CA451627-A8BB-4ADA-A80C-759860E78F75}" presName="sibTrans" presStyleCnt="0"/>
      <dgm:spPr/>
    </dgm:pt>
    <dgm:pt modelId="{3D18455D-DA64-4FB5-B7AA-418371D4E216}" type="pres">
      <dgm:prSet presAssocID="{49FB8536-775E-4E51-8D11-D04C73582E95}" presName="node" presStyleLbl="node1" presStyleIdx="4" presStyleCnt="8">
        <dgm:presLayoutVars>
          <dgm:bulletEnabled val="1"/>
        </dgm:presLayoutVars>
      </dgm:prSet>
      <dgm:spPr/>
    </dgm:pt>
    <dgm:pt modelId="{6A6F52DB-C590-40E2-81FD-0A2A2310C520}" type="pres">
      <dgm:prSet presAssocID="{12AACAAB-6B4F-4340-92C5-790F44A82EE6}" presName="sibTrans" presStyleCnt="0"/>
      <dgm:spPr/>
    </dgm:pt>
    <dgm:pt modelId="{72121134-FFF4-43F0-A2CA-9F9DF1B30022}" type="pres">
      <dgm:prSet presAssocID="{65B65CD6-902F-4444-ABF1-F7AB38044524}" presName="node" presStyleLbl="node1" presStyleIdx="5" presStyleCnt="8">
        <dgm:presLayoutVars>
          <dgm:bulletEnabled val="1"/>
        </dgm:presLayoutVars>
      </dgm:prSet>
      <dgm:spPr/>
    </dgm:pt>
    <dgm:pt modelId="{73000266-B146-4313-8F8B-A31C5CBD65C3}" type="pres">
      <dgm:prSet presAssocID="{38D78331-7FAE-42D3-B3DB-C12795E0C0A7}" presName="sibTrans" presStyleCnt="0"/>
      <dgm:spPr/>
    </dgm:pt>
    <dgm:pt modelId="{52845978-1313-4738-A17E-9C99C49650F8}" type="pres">
      <dgm:prSet presAssocID="{10EAD83C-FC2F-4E8D-A423-F4B17DB53946}" presName="node" presStyleLbl="node1" presStyleIdx="6" presStyleCnt="8">
        <dgm:presLayoutVars>
          <dgm:bulletEnabled val="1"/>
        </dgm:presLayoutVars>
      </dgm:prSet>
      <dgm:spPr/>
    </dgm:pt>
    <dgm:pt modelId="{5FF8766A-8C05-4636-98CF-1172204A5837}" type="pres">
      <dgm:prSet presAssocID="{957D21CF-4756-4783-A3FA-304902A3E494}" presName="sibTrans" presStyleCnt="0"/>
      <dgm:spPr/>
    </dgm:pt>
    <dgm:pt modelId="{EC4054A8-7B76-4B12-B7B5-0261906C8D97}" type="pres">
      <dgm:prSet presAssocID="{15ECFD49-367A-4969-9B75-16E5B8DE3229}" presName="node" presStyleLbl="node1" presStyleIdx="7" presStyleCnt="8">
        <dgm:presLayoutVars>
          <dgm:bulletEnabled val="1"/>
        </dgm:presLayoutVars>
      </dgm:prSet>
      <dgm:spPr/>
    </dgm:pt>
  </dgm:ptLst>
  <dgm:cxnLst>
    <dgm:cxn modelId="{88B4F202-CB0C-4C9F-8DD1-C6E3BC884694}" type="presOf" srcId="{FB355CF6-6C8E-4022-9BB5-F767844CC474}" destId="{EC4054A8-7B76-4B12-B7B5-0261906C8D97}" srcOrd="0" destOrd="1" presId="urn:microsoft.com/office/officeart/2005/8/layout/default"/>
    <dgm:cxn modelId="{7158E008-208F-4F5D-91E7-6B3B718AFC5B}" srcId="{BD2E6BD2-9001-49EB-B195-65537BDFF24B}" destId="{15ECFD49-367A-4969-9B75-16E5B8DE3229}" srcOrd="7" destOrd="0" parTransId="{F47E78FA-BE4F-4932-A871-4E524B774A33}" sibTransId="{E4B8AD22-8144-4B4C-9F4B-3A9DE7416F97}"/>
    <dgm:cxn modelId="{28C40318-30C3-4F77-BC6A-57C855B6914C}" srcId="{BD2E6BD2-9001-49EB-B195-65537BDFF24B}" destId="{10EAD83C-FC2F-4E8D-A423-F4B17DB53946}" srcOrd="6" destOrd="0" parTransId="{2677D2E3-8BAD-4384-886B-7EF1174BFE15}" sibTransId="{957D21CF-4756-4783-A3FA-304902A3E494}"/>
    <dgm:cxn modelId="{6CD8231E-808D-4BB8-A3B5-EB8A2DBA659D}" type="presOf" srcId="{15ECFD49-367A-4969-9B75-16E5B8DE3229}" destId="{EC4054A8-7B76-4B12-B7B5-0261906C8D97}" srcOrd="0" destOrd="0" presId="urn:microsoft.com/office/officeart/2005/8/layout/default"/>
    <dgm:cxn modelId="{EFA99324-78C6-4683-88D0-07010717BC2B}" type="presOf" srcId="{CCB814DF-0149-4CDC-A011-4B0B8C3EDCBE}" destId="{79D01847-A75F-4857-9C28-389D8FAA689B}" srcOrd="0" destOrd="1" presId="urn:microsoft.com/office/officeart/2005/8/layout/default"/>
    <dgm:cxn modelId="{09AEAC2C-5DDE-444D-9BDE-48A92826CCCE}" type="presOf" srcId="{49FB8536-775E-4E51-8D11-D04C73582E95}" destId="{3D18455D-DA64-4FB5-B7AA-418371D4E216}" srcOrd="0" destOrd="0" presId="urn:microsoft.com/office/officeart/2005/8/layout/default"/>
    <dgm:cxn modelId="{711D252D-F8CA-4207-A289-979E125B6FD9}" srcId="{65B65CD6-902F-4444-ABF1-F7AB38044524}" destId="{19912245-41A5-4777-A4DA-6172940C5F7A}" srcOrd="0" destOrd="0" parTransId="{1DC5FBEC-B426-4C00-8F60-3EAC92626247}" sibTransId="{AFC7AC77-0F18-4EE5-B97A-7788A0897F63}"/>
    <dgm:cxn modelId="{DE7D8D36-9669-4CFF-A43D-FED2972C1F51}" type="presOf" srcId="{65B65CD6-902F-4444-ABF1-F7AB38044524}" destId="{72121134-FFF4-43F0-A2CA-9F9DF1B30022}" srcOrd="0" destOrd="0" presId="urn:microsoft.com/office/officeart/2005/8/layout/default"/>
    <dgm:cxn modelId="{25CED137-8431-45DE-85CF-20E70AE30BCF}" type="presOf" srcId="{3C7586DB-C3D3-49BD-9EA6-0F42452FAE6D}" destId="{7A00FD56-B6FA-46DD-9549-5B76F4EC5816}" srcOrd="0" destOrd="1" presId="urn:microsoft.com/office/officeart/2005/8/layout/default"/>
    <dgm:cxn modelId="{6F44375C-F463-4C82-B0F8-88BA16D136CC}" srcId="{BD2E6BD2-9001-49EB-B195-65537BDFF24B}" destId="{1B43EDA6-B0DF-4374-8FC0-FD279750E459}" srcOrd="3" destOrd="0" parTransId="{04E834E4-5D7D-47FF-A611-E339764F29B1}" sibTransId="{CA451627-A8BB-4ADA-A80C-759860E78F75}"/>
    <dgm:cxn modelId="{5A2B7142-8050-4058-B987-5B81B4A1BE51}" type="presOf" srcId="{BD2E6BD2-9001-49EB-B195-65537BDFF24B}" destId="{81B1561C-954A-4292-A562-FF3B110FF0CE}" srcOrd="0" destOrd="0" presId="urn:microsoft.com/office/officeart/2005/8/layout/default"/>
    <dgm:cxn modelId="{0CFC6043-CED6-4976-AAAE-F85983516C73}" srcId="{49FB8536-775E-4E51-8D11-D04C73582E95}" destId="{51B0E69D-5897-4613-92BF-F514C82211DC}" srcOrd="0" destOrd="0" parTransId="{184E9A78-F4CA-41E0-9F56-3A3243E91495}" sibTransId="{88EA6926-A713-413D-8E88-E14F8DFD00E3}"/>
    <dgm:cxn modelId="{07B9A545-B97B-422A-8C03-FDED6463E18A}" srcId="{15ECFD49-367A-4969-9B75-16E5B8DE3229}" destId="{FB355CF6-6C8E-4022-9BB5-F767844CC474}" srcOrd="0" destOrd="0" parTransId="{42A45727-176D-4759-8478-EA25567DC0E9}" sibTransId="{77873CF4-2AC7-4412-A6CD-C85EE2B82E9D}"/>
    <dgm:cxn modelId="{34D42466-F098-4267-9843-434C0E17E144}" srcId="{10EAD83C-FC2F-4E8D-A423-F4B17DB53946}" destId="{C1E42336-D9DA-4954-8012-2937C7484AB2}" srcOrd="0" destOrd="0" parTransId="{3517B445-C6DE-4984-9C21-352F8E9C8F1E}" sibTransId="{F125ABB8-62CA-41CE-8741-8007E1ABE863}"/>
    <dgm:cxn modelId="{649D4666-2557-4D47-8E9E-AD4F7E2DEFAB}" srcId="{1B43EDA6-B0DF-4374-8FC0-FD279750E459}" destId="{3C7586DB-C3D3-49BD-9EA6-0F42452FAE6D}" srcOrd="0" destOrd="0" parTransId="{06194D24-18F4-4220-A53D-6E39C1FEFB2A}" sibTransId="{8F145FA3-BCC4-4CD4-BD06-6C6E53A13909}"/>
    <dgm:cxn modelId="{5CB8424E-8BCF-4DB7-8B7D-1F8E6919B860}" type="presOf" srcId="{608CDDEB-271C-43A7-A71F-B6D3CF0A694B}" destId="{C8401640-765A-48A7-8B5B-884DC77EA683}" srcOrd="0" destOrd="1" presId="urn:microsoft.com/office/officeart/2005/8/layout/default"/>
    <dgm:cxn modelId="{AB54417A-8D4D-4B54-9F38-90B48AC9EBB3}" type="presOf" srcId="{68D4D8EE-2125-4019-A630-DF946D9EE316}" destId="{C8401640-765A-48A7-8B5B-884DC77EA683}" srcOrd="0" destOrd="0" presId="urn:microsoft.com/office/officeart/2005/8/layout/default"/>
    <dgm:cxn modelId="{2D6DD780-D190-4D0A-A2D8-53509C34C228}" srcId="{BD2E6BD2-9001-49EB-B195-65537BDFF24B}" destId="{65B65CD6-902F-4444-ABF1-F7AB38044524}" srcOrd="5" destOrd="0" parTransId="{234F7182-E18E-4749-A505-CCB18AF7AF11}" sibTransId="{38D78331-7FAE-42D3-B3DB-C12795E0C0A7}"/>
    <dgm:cxn modelId="{7C1E5884-515C-4D69-8333-C01FD8406A92}" srcId="{60E86909-CA87-475E-A23E-8A3C3781D1AB}" destId="{9D92132B-3E71-44CB-BA1C-8B94632A38F9}" srcOrd="0" destOrd="0" parTransId="{46643C0E-2A11-4FA7-B0CB-F45F64F714F7}" sibTransId="{16EA6704-FA7D-473A-9CD7-BDC9EC0B702D}"/>
    <dgm:cxn modelId="{BD1B0C8A-8C7C-4E22-9736-9FCE756EDFEB}" srcId="{BD2E6BD2-9001-49EB-B195-65537BDFF24B}" destId="{68D4D8EE-2125-4019-A630-DF946D9EE316}" srcOrd="2" destOrd="0" parTransId="{B46B98DD-3F2C-422E-8DCF-3C504957B05B}" sibTransId="{C0047D09-D53B-4396-AF4E-45C5250F176B}"/>
    <dgm:cxn modelId="{1CB9188A-8568-4433-9229-EF4ED2666ED9}" type="presOf" srcId="{51B0E69D-5897-4613-92BF-F514C82211DC}" destId="{3D18455D-DA64-4FB5-B7AA-418371D4E216}" srcOrd="0" destOrd="1" presId="urn:microsoft.com/office/officeart/2005/8/layout/default"/>
    <dgm:cxn modelId="{6571F18D-04C6-4F8A-8E5A-DDC56D167AA8}" type="presOf" srcId="{1B43EDA6-B0DF-4374-8FC0-FD279750E459}" destId="{7A00FD56-B6FA-46DD-9549-5B76F4EC5816}" srcOrd="0" destOrd="0" presId="urn:microsoft.com/office/officeart/2005/8/layout/default"/>
    <dgm:cxn modelId="{C9F72998-CE07-4A82-BA6D-50E608641A72}" srcId="{BD2E6BD2-9001-49EB-B195-65537BDFF24B}" destId="{60E86909-CA87-475E-A23E-8A3C3781D1AB}" srcOrd="0" destOrd="0" parTransId="{72BD4989-F561-40C8-9972-9BC0CBE0B7AE}" sibTransId="{76C44233-3EC4-4084-8508-81FF737215CD}"/>
    <dgm:cxn modelId="{405E939F-6A47-45AE-82E1-719FF513F995}" type="presOf" srcId="{9D92132B-3E71-44CB-BA1C-8B94632A38F9}" destId="{5723A5B4-EBAE-427A-9068-3A5714577D86}" srcOrd="0" destOrd="1" presId="urn:microsoft.com/office/officeart/2005/8/layout/default"/>
    <dgm:cxn modelId="{AB4D86A0-C251-408B-9321-156A9CE8DD98}" srcId="{BD2E6BD2-9001-49EB-B195-65537BDFF24B}" destId="{344F377C-2247-4D05-B461-7EB011D1BD55}" srcOrd="1" destOrd="0" parTransId="{0C32B43A-1CF7-4285-BFBC-5DBE1D5E72B7}" sibTransId="{347442A7-3D37-4E09-A965-D00BB5C6CC38}"/>
    <dgm:cxn modelId="{6F55FCA0-AF88-4B9A-AA20-12708CA486CB}" srcId="{68D4D8EE-2125-4019-A630-DF946D9EE316}" destId="{608CDDEB-271C-43A7-A71F-B6D3CF0A694B}" srcOrd="0" destOrd="0" parTransId="{1FEA9B21-8E4A-438F-921D-2582D1A0C0C9}" sibTransId="{F65F4490-9619-4524-9C0B-0E86C7CEAD45}"/>
    <dgm:cxn modelId="{2B4778B4-0475-43F4-864F-BC8971ACAE5F}" type="presOf" srcId="{19912245-41A5-4777-A4DA-6172940C5F7A}" destId="{72121134-FFF4-43F0-A2CA-9F9DF1B30022}" srcOrd="0" destOrd="1" presId="urn:microsoft.com/office/officeart/2005/8/layout/default"/>
    <dgm:cxn modelId="{402C63B8-692B-440C-B431-92E0E6ABBE80}" type="presOf" srcId="{10EAD83C-FC2F-4E8D-A423-F4B17DB53946}" destId="{52845978-1313-4738-A17E-9C99C49650F8}" srcOrd="0" destOrd="0" presId="urn:microsoft.com/office/officeart/2005/8/layout/default"/>
    <dgm:cxn modelId="{F4EFF8D0-5B39-47A0-B4C1-332DB791733D}" type="presOf" srcId="{344F377C-2247-4D05-B461-7EB011D1BD55}" destId="{79D01847-A75F-4857-9C28-389D8FAA689B}" srcOrd="0" destOrd="0" presId="urn:microsoft.com/office/officeart/2005/8/layout/default"/>
    <dgm:cxn modelId="{E7C25AD3-C710-46C4-B430-791ED916C8C3}" srcId="{BD2E6BD2-9001-49EB-B195-65537BDFF24B}" destId="{49FB8536-775E-4E51-8D11-D04C73582E95}" srcOrd="4" destOrd="0" parTransId="{3D6EC833-39A8-4FFB-81EA-25271909A16F}" sibTransId="{12AACAAB-6B4F-4340-92C5-790F44A82EE6}"/>
    <dgm:cxn modelId="{8569B4D4-1E0B-43FF-8705-3302FBBFCE6B}" type="presOf" srcId="{C1E42336-D9DA-4954-8012-2937C7484AB2}" destId="{52845978-1313-4738-A17E-9C99C49650F8}" srcOrd="0" destOrd="1" presId="urn:microsoft.com/office/officeart/2005/8/layout/default"/>
    <dgm:cxn modelId="{5C7EFBD5-3C1A-40D4-B093-F1AEBF11AA98}" srcId="{344F377C-2247-4D05-B461-7EB011D1BD55}" destId="{CCB814DF-0149-4CDC-A011-4B0B8C3EDCBE}" srcOrd="0" destOrd="0" parTransId="{50B70EF7-69CE-41D3-A0A1-A4557EA82EEA}" sibTransId="{68E57F55-BBB7-4501-8E7D-91F2A6113A36}"/>
    <dgm:cxn modelId="{211884D7-BFC0-45B8-9F31-2F7819BF353B}" type="presOf" srcId="{60E86909-CA87-475E-A23E-8A3C3781D1AB}" destId="{5723A5B4-EBAE-427A-9068-3A5714577D86}" srcOrd="0" destOrd="0" presId="urn:microsoft.com/office/officeart/2005/8/layout/default"/>
    <dgm:cxn modelId="{A5A6570D-4A39-43BA-A9CA-E04EC8A2F1E6}" type="presParOf" srcId="{81B1561C-954A-4292-A562-FF3B110FF0CE}" destId="{5723A5B4-EBAE-427A-9068-3A5714577D86}" srcOrd="0" destOrd="0" presId="urn:microsoft.com/office/officeart/2005/8/layout/default"/>
    <dgm:cxn modelId="{1438AD11-E3FE-4628-BF0F-7DEDFA893797}" type="presParOf" srcId="{81B1561C-954A-4292-A562-FF3B110FF0CE}" destId="{346A5F31-B86D-469C-A6B9-535B7AA615FF}" srcOrd="1" destOrd="0" presId="urn:microsoft.com/office/officeart/2005/8/layout/default"/>
    <dgm:cxn modelId="{97AB7189-E759-47AE-858B-08B91F2E486A}" type="presParOf" srcId="{81B1561C-954A-4292-A562-FF3B110FF0CE}" destId="{79D01847-A75F-4857-9C28-389D8FAA689B}" srcOrd="2" destOrd="0" presId="urn:microsoft.com/office/officeart/2005/8/layout/default"/>
    <dgm:cxn modelId="{DA18398E-CAFB-41F1-B759-625FB27C2BC6}" type="presParOf" srcId="{81B1561C-954A-4292-A562-FF3B110FF0CE}" destId="{8FF2AA5B-77DC-4C7E-89A1-9FB45E48ADF5}" srcOrd="3" destOrd="0" presId="urn:microsoft.com/office/officeart/2005/8/layout/default"/>
    <dgm:cxn modelId="{383944A1-385F-45A2-8871-E1E1FE0E4EFE}" type="presParOf" srcId="{81B1561C-954A-4292-A562-FF3B110FF0CE}" destId="{C8401640-765A-48A7-8B5B-884DC77EA683}" srcOrd="4" destOrd="0" presId="urn:microsoft.com/office/officeart/2005/8/layout/default"/>
    <dgm:cxn modelId="{D997A1C0-C515-49DC-B2CF-27AEA2BB9010}" type="presParOf" srcId="{81B1561C-954A-4292-A562-FF3B110FF0CE}" destId="{51A5FAF0-6A36-4659-B1E6-3B8FDC3DF152}" srcOrd="5" destOrd="0" presId="urn:microsoft.com/office/officeart/2005/8/layout/default"/>
    <dgm:cxn modelId="{F58C3B24-C3AB-40D8-B009-8256991BB618}" type="presParOf" srcId="{81B1561C-954A-4292-A562-FF3B110FF0CE}" destId="{7A00FD56-B6FA-46DD-9549-5B76F4EC5816}" srcOrd="6" destOrd="0" presId="urn:microsoft.com/office/officeart/2005/8/layout/default"/>
    <dgm:cxn modelId="{D35A9520-6659-40EA-94EB-AC8A9390006E}" type="presParOf" srcId="{81B1561C-954A-4292-A562-FF3B110FF0CE}" destId="{3B36DC18-109B-4092-814D-A87754A9E8F2}" srcOrd="7" destOrd="0" presId="urn:microsoft.com/office/officeart/2005/8/layout/default"/>
    <dgm:cxn modelId="{D8FB3080-E830-4C60-813F-CACC1BB50856}" type="presParOf" srcId="{81B1561C-954A-4292-A562-FF3B110FF0CE}" destId="{3D18455D-DA64-4FB5-B7AA-418371D4E216}" srcOrd="8" destOrd="0" presId="urn:microsoft.com/office/officeart/2005/8/layout/default"/>
    <dgm:cxn modelId="{DBB2C57B-22D8-45BE-A4D6-D16EE458162C}" type="presParOf" srcId="{81B1561C-954A-4292-A562-FF3B110FF0CE}" destId="{6A6F52DB-C590-40E2-81FD-0A2A2310C520}" srcOrd="9" destOrd="0" presId="urn:microsoft.com/office/officeart/2005/8/layout/default"/>
    <dgm:cxn modelId="{188E2CA4-0CD8-4DE9-BDE6-DC6DAF5C32AF}" type="presParOf" srcId="{81B1561C-954A-4292-A562-FF3B110FF0CE}" destId="{72121134-FFF4-43F0-A2CA-9F9DF1B30022}" srcOrd="10" destOrd="0" presId="urn:microsoft.com/office/officeart/2005/8/layout/default"/>
    <dgm:cxn modelId="{74F8F727-40DF-4930-AA1F-B3456DB13DFC}" type="presParOf" srcId="{81B1561C-954A-4292-A562-FF3B110FF0CE}" destId="{73000266-B146-4313-8F8B-A31C5CBD65C3}" srcOrd="11" destOrd="0" presId="urn:microsoft.com/office/officeart/2005/8/layout/default"/>
    <dgm:cxn modelId="{73109333-B1D1-4138-ABA2-A4D3F7B9C9B9}" type="presParOf" srcId="{81B1561C-954A-4292-A562-FF3B110FF0CE}" destId="{52845978-1313-4738-A17E-9C99C49650F8}" srcOrd="12" destOrd="0" presId="urn:microsoft.com/office/officeart/2005/8/layout/default"/>
    <dgm:cxn modelId="{1CB9E5A4-7766-4BA6-B069-D67CEAABF4AB}" type="presParOf" srcId="{81B1561C-954A-4292-A562-FF3B110FF0CE}" destId="{5FF8766A-8C05-4636-98CF-1172204A5837}" srcOrd="13" destOrd="0" presId="urn:microsoft.com/office/officeart/2005/8/layout/default"/>
    <dgm:cxn modelId="{6538BAEB-9B01-4D36-BFF7-C7C7A61FCA36}" type="presParOf" srcId="{81B1561C-954A-4292-A562-FF3B110FF0CE}" destId="{EC4054A8-7B76-4B12-B7B5-0261906C8D9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16B73-E9D4-41C3-8E9F-3D6CF3F091EC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CF3A1B-7B29-4421-892C-639AEDAA8406}">
      <dgm:prSet phldrT="[Text]"/>
      <dgm:spPr/>
      <dgm:t>
        <a:bodyPr/>
        <a:lstStyle/>
        <a:p>
          <a:r>
            <a:rPr lang="en-US" dirty="0"/>
            <a:t>Purpose:</a:t>
          </a:r>
        </a:p>
      </dgm:t>
    </dgm:pt>
    <dgm:pt modelId="{D5533CF3-ABD0-40DE-8B3E-EAC0D7F15716}" type="parTrans" cxnId="{E001B3DF-734B-4C3B-9071-8F4941A93932}">
      <dgm:prSet/>
      <dgm:spPr/>
      <dgm:t>
        <a:bodyPr/>
        <a:lstStyle/>
        <a:p>
          <a:endParaRPr lang="en-US"/>
        </a:p>
      </dgm:t>
    </dgm:pt>
    <dgm:pt modelId="{783E32BA-3A86-4940-B359-6DB28E31DE99}" type="sibTrans" cxnId="{E001B3DF-734B-4C3B-9071-8F4941A93932}">
      <dgm:prSet/>
      <dgm:spPr/>
      <dgm:t>
        <a:bodyPr/>
        <a:lstStyle/>
        <a:p>
          <a:endParaRPr lang="en-US"/>
        </a:p>
      </dgm:t>
    </dgm:pt>
    <dgm:pt modelId="{FA211C73-1490-4692-962E-C767F2151ACE}">
      <dgm:prSet phldrT="[Text]"/>
      <dgm:spPr/>
      <dgm:t>
        <a:bodyPr/>
        <a:lstStyle/>
        <a:p>
          <a:r>
            <a:rPr lang="en-US" dirty="0"/>
            <a:t>Scope:</a:t>
          </a:r>
        </a:p>
      </dgm:t>
    </dgm:pt>
    <dgm:pt modelId="{0234BDD9-F5DA-4551-8836-01A3FF30875C}" type="parTrans" cxnId="{A01CBC88-B1FF-4FCD-9A72-D34CD87858C9}">
      <dgm:prSet/>
      <dgm:spPr/>
      <dgm:t>
        <a:bodyPr/>
        <a:lstStyle/>
        <a:p>
          <a:endParaRPr lang="en-US"/>
        </a:p>
      </dgm:t>
    </dgm:pt>
    <dgm:pt modelId="{6AF59864-1133-4446-9C44-4316535156C1}" type="sibTrans" cxnId="{A01CBC88-B1FF-4FCD-9A72-D34CD87858C9}">
      <dgm:prSet/>
      <dgm:spPr/>
      <dgm:t>
        <a:bodyPr/>
        <a:lstStyle/>
        <a:p>
          <a:endParaRPr lang="en-US"/>
        </a:p>
      </dgm:t>
    </dgm:pt>
    <dgm:pt modelId="{17C31F02-5014-49E1-A078-D206668FDA63}">
      <dgm:prSet phldrT="[Text]"/>
      <dgm:spPr/>
      <dgm:t>
        <a:bodyPr/>
        <a:lstStyle/>
        <a:p>
          <a:r>
            <a:rPr lang="en-US" dirty="0"/>
            <a:t>Develop a predictive model for employee burnout prediction using linear regression to enable early intervention and improve employee well-being and productivity.</a:t>
          </a:r>
        </a:p>
      </dgm:t>
    </dgm:pt>
    <dgm:pt modelId="{FD63AAA0-D640-428E-82EC-87D2471A3C64}" type="parTrans" cxnId="{7301B6FC-2556-497A-921D-6878A17F41DF}">
      <dgm:prSet/>
      <dgm:spPr/>
      <dgm:t>
        <a:bodyPr/>
        <a:lstStyle/>
        <a:p>
          <a:endParaRPr lang="en-US"/>
        </a:p>
      </dgm:t>
    </dgm:pt>
    <dgm:pt modelId="{5C39AE23-A425-4976-A981-832364C5F035}" type="sibTrans" cxnId="{7301B6FC-2556-497A-921D-6878A17F41DF}">
      <dgm:prSet/>
      <dgm:spPr/>
      <dgm:t>
        <a:bodyPr/>
        <a:lstStyle/>
        <a:p>
          <a:endParaRPr lang="en-US"/>
        </a:p>
      </dgm:t>
    </dgm:pt>
    <dgm:pt modelId="{333EC69A-7368-47A5-B381-D7D92168BD1C}">
      <dgm:prSet phldrT="[Text]"/>
      <dgm:spPr/>
      <dgm:t>
        <a:bodyPr/>
        <a:lstStyle/>
        <a:p>
          <a:r>
            <a:rPr lang="en-US" dirty="0"/>
            <a:t>Collect and preprocess employee data.</a:t>
          </a:r>
        </a:p>
      </dgm:t>
    </dgm:pt>
    <dgm:pt modelId="{552ABBEB-EC60-4692-9153-851DC11F4F5C}" type="parTrans" cxnId="{789A8D81-680A-424B-B4B9-91FCD537474A}">
      <dgm:prSet/>
      <dgm:spPr/>
      <dgm:t>
        <a:bodyPr/>
        <a:lstStyle/>
        <a:p>
          <a:endParaRPr lang="en-US"/>
        </a:p>
      </dgm:t>
    </dgm:pt>
    <dgm:pt modelId="{1E9179C1-E6EF-4884-A356-00F9E5D97C20}" type="sibTrans" cxnId="{789A8D81-680A-424B-B4B9-91FCD537474A}">
      <dgm:prSet/>
      <dgm:spPr/>
      <dgm:t>
        <a:bodyPr/>
        <a:lstStyle/>
        <a:p>
          <a:endParaRPr lang="en-US"/>
        </a:p>
      </dgm:t>
    </dgm:pt>
    <dgm:pt modelId="{EAFBF4AE-F143-4D92-8CD1-E5FC2C653DC3}">
      <dgm:prSet phldrT="[Text]"/>
      <dgm:spPr/>
      <dgm:t>
        <a:bodyPr/>
        <a:lstStyle/>
        <a:p>
          <a:r>
            <a:rPr lang="en-US" dirty="0"/>
            <a:t>Perform EDA.</a:t>
          </a:r>
        </a:p>
      </dgm:t>
    </dgm:pt>
    <dgm:pt modelId="{E33D32BE-8018-4767-A997-BF18E06F107D}" type="parTrans" cxnId="{42E3BD9C-A336-4646-AABA-46D1BAFB7BEE}">
      <dgm:prSet/>
      <dgm:spPr/>
      <dgm:t>
        <a:bodyPr/>
        <a:lstStyle/>
        <a:p>
          <a:endParaRPr lang="en-US"/>
        </a:p>
      </dgm:t>
    </dgm:pt>
    <dgm:pt modelId="{95742BE7-49F6-4485-AD37-061F219803E8}" type="sibTrans" cxnId="{42E3BD9C-A336-4646-AABA-46D1BAFB7BEE}">
      <dgm:prSet/>
      <dgm:spPr/>
      <dgm:t>
        <a:bodyPr/>
        <a:lstStyle/>
        <a:p>
          <a:endParaRPr lang="en-US"/>
        </a:p>
      </dgm:t>
    </dgm:pt>
    <dgm:pt modelId="{30A3BE78-542E-4AEF-AEC0-B303BA1BEA83}">
      <dgm:prSet phldrT="[Text]"/>
      <dgm:spPr/>
      <dgm:t>
        <a:bodyPr/>
        <a:lstStyle/>
        <a:p>
          <a:r>
            <a:rPr lang="en-US" dirty="0"/>
            <a:t>Select relevant features for burnout prediction.</a:t>
          </a:r>
        </a:p>
      </dgm:t>
    </dgm:pt>
    <dgm:pt modelId="{0131C7FF-CA33-4A49-9F08-29A3918D5F92}" type="parTrans" cxnId="{39C0B3E3-0A64-4642-9502-ED8DCFAB2E28}">
      <dgm:prSet/>
      <dgm:spPr/>
      <dgm:t>
        <a:bodyPr/>
        <a:lstStyle/>
        <a:p>
          <a:endParaRPr lang="en-US"/>
        </a:p>
      </dgm:t>
    </dgm:pt>
    <dgm:pt modelId="{118FDFBE-A791-491B-A459-1FCC77A0404C}" type="sibTrans" cxnId="{39C0B3E3-0A64-4642-9502-ED8DCFAB2E28}">
      <dgm:prSet/>
      <dgm:spPr/>
      <dgm:t>
        <a:bodyPr/>
        <a:lstStyle/>
        <a:p>
          <a:endParaRPr lang="en-US"/>
        </a:p>
      </dgm:t>
    </dgm:pt>
    <dgm:pt modelId="{87885F31-DB7B-4636-8B9F-776B8E91D239}">
      <dgm:prSet phldrT="[Text]"/>
      <dgm:spPr/>
      <dgm:t>
        <a:bodyPr/>
        <a:lstStyle/>
        <a:p>
          <a:r>
            <a:rPr lang="en-US" dirty="0"/>
            <a:t>Objectives:</a:t>
          </a:r>
        </a:p>
      </dgm:t>
    </dgm:pt>
    <dgm:pt modelId="{1D49D026-08DE-43F7-A419-B8AB10E4327D}" type="parTrans" cxnId="{6100A890-E1FA-44D1-B178-C091D7B62D3C}">
      <dgm:prSet/>
      <dgm:spPr/>
      <dgm:t>
        <a:bodyPr/>
        <a:lstStyle/>
        <a:p>
          <a:endParaRPr lang="en-US"/>
        </a:p>
      </dgm:t>
    </dgm:pt>
    <dgm:pt modelId="{89F2E290-089C-4781-8A9F-5973C63CF948}" type="sibTrans" cxnId="{6100A890-E1FA-44D1-B178-C091D7B62D3C}">
      <dgm:prSet/>
      <dgm:spPr/>
      <dgm:t>
        <a:bodyPr/>
        <a:lstStyle/>
        <a:p>
          <a:endParaRPr lang="en-US"/>
        </a:p>
      </dgm:t>
    </dgm:pt>
    <dgm:pt modelId="{58270CC1-AB3E-465F-A107-FD437D110FD2}">
      <dgm:prSet phldrT="[Text]"/>
      <dgm:spPr/>
      <dgm:t>
        <a:bodyPr/>
        <a:lstStyle/>
        <a:p>
          <a:r>
            <a:rPr lang="en-US" dirty="0"/>
            <a:t>Train and evaluate a linear regression model.</a:t>
          </a:r>
        </a:p>
      </dgm:t>
    </dgm:pt>
    <dgm:pt modelId="{A0175366-6C16-41ED-B09F-5F4CB6230957}" type="parTrans" cxnId="{3E6CE14B-E684-40F7-922F-37999AC8F917}">
      <dgm:prSet/>
      <dgm:spPr/>
      <dgm:t>
        <a:bodyPr/>
        <a:lstStyle/>
        <a:p>
          <a:endParaRPr lang="en-US"/>
        </a:p>
      </dgm:t>
    </dgm:pt>
    <dgm:pt modelId="{12681495-8C97-4633-A6A9-4ECA0C190606}" type="sibTrans" cxnId="{3E6CE14B-E684-40F7-922F-37999AC8F917}">
      <dgm:prSet/>
      <dgm:spPr/>
      <dgm:t>
        <a:bodyPr/>
        <a:lstStyle/>
        <a:p>
          <a:endParaRPr lang="en-US"/>
        </a:p>
      </dgm:t>
    </dgm:pt>
    <dgm:pt modelId="{776692ED-3DBF-401F-9337-80FA844D40DB}">
      <dgm:prSet phldrT="[Text]"/>
      <dgm:spPr/>
      <dgm:t>
        <a:bodyPr/>
        <a:lstStyle/>
        <a:p>
          <a:r>
            <a:rPr lang="en-US" dirty="0"/>
            <a:t>Provide actionable insights and recommendations.</a:t>
          </a:r>
        </a:p>
      </dgm:t>
    </dgm:pt>
    <dgm:pt modelId="{DFA315ED-DB66-4C2E-938B-74CF11E43FD7}" type="parTrans" cxnId="{128C85EC-0F94-48EB-AD22-D635382F199A}">
      <dgm:prSet/>
      <dgm:spPr/>
      <dgm:t>
        <a:bodyPr/>
        <a:lstStyle/>
        <a:p>
          <a:endParaRPr lang="en-US"/>
        </a:p>
      </dgm:t>
    </dgm:pt>
    <dgm:pt modelId="{70378E6F-FA23-4B26-B600-C1918FFAC9AB}" type="sibTrans" cxnId="{128C85EC-0F94-48EB-AD22-D635382F199A}">
      <dgm:prSet/>
      <dgm:spPr/>
      <dgm:t>
        <a:bodyPr/>
        <a:lstStyle/>
        <a:p>
          <a:endParaRPr lang="en-US"/>
        </a:p>
      </dgm:t>
    </dgm:pt>
    <dgm:pt modelId="{A5A20E16-DE9D-4716-BE60-7654A63634F9}">
      <dgm:prSet phldrT="[Text]"/>
      <dgm:spPr/>
      <dgm:t>
        <a:bodyPr/>
        <a:lstStyle/>
        <a:p>
          <a:r>
            <a:rPr lang="en-US" dirty="0"/>
            <a:t>Gather and clean data.</a:t>
          </a:r>
        </a:p>
      </dgm:t>
    </dgm:pt>
    <dgm:pt modelId="{EB7D1A5A-0888-4A34-A868-403FFE99735A}" type="parTrans" cxnId="{67F852AE-084A-4E83-99C2-13FA1A6AB35C}">
      <dgm:prSet/>
      <dgm:spPr/>
      <dgm:t>
        <a:bodyPr/>
        <a:lstStyle/>
        <a:p>
          <a:endParaRPr lang="en-US"/>
        </a:p>
      </dgm:t>
    </dgm:pt>
    <dgm:pt modelId="{F7E1C40A-4FC9-4445-AABC-A783C61CED73}" type="sibTrans" cxnId="{67F852AE-084A-4E83-99C2-13FA1A6AB35C}">
      <dgm:prSet/>
      <dgm:spPr/>
      <dgm:t>
        <a:bodyPr/>
        <a:lstStyle/>
        <a:p>
          <a:endParaRPr lang="en-US"/>
        </a:p>
      </dgm:t>
    </dgm:pt>
    <dgm:pt modelId="{A6226E70-B3D5-4507-89C2-080196BA86F0}">
      <dgm:prSet phldrT="[Text]"/>
      <dgm:spPr/>
      <dgm:t>
        <a:bodyPr/>
        <a:lstStyle/>
        <a:p>
          <a:r>
            <a:rPr lang="en-US" dirty="0"/>
            <a:t>Conduct EDA to understand data patterns.</a:t>
          </a:r>
        </a:p>
      </dgm:t>
    </dgm:pt>
    <dgm:pt modelId="{F691F87C-FFE1-4301-80A7-39B7DEFA45EB}" type="parTrans" cxnId="{E313418F-6DD0-47B9-A0D9-F80AD53589F0}">
      <dgm:prSet/>
      <dgm:spPr/>
      <dgm:t>
        <a:bodyPr/>
        <a:lstStyle/>
        <a:p>
          <a:endParaRPr lang="en-US"/>
        </a:p>
      </dgm:t>
    </dgm:pt>
    <dgm:pt modelId="{DA40708F-62F3-48B1-9635-CF2C5F5B2051}" type="sibTrans" cxnId="{E313418F-6DD0-47B9-A0D9-F80AD53589F0}">
      <dgm:prSet/>
      <dgm:spPr/>
      <dgm:t>
        <a:bodyPr/>
        <a:lstStyle/>
        <a:p>
          <a:endParaRPr lang="en-US"/>
        </a:p>
      </dgm:t>
    </dgm:pt>
    <dgm:pt modelId="{44042A70-062A-451A-B5D6-8C5515D73A78}">
      <dgm:prSet phldrT="[Text]"/>
      <dgm:spPr/>
      <dgm:t>
        <a:bodyPr/>
        <a:lstStyle/>
        <a:p>
          <a:r>
            <a:rPr lang="en-US" dirty="0"/>
            <a:t>Identify significant features influencing burnout.</a:t>
          </a:r>
        </a:p>
      </dgm:t>
    </dgm:pt>
    <dgm:pt modelId="{84FA7B1F-F86B-4F58-B6FE-CA458C0F680A}" type="parTrans" cxnId="{AEFEDC59-63F8-4F4C-8249-3A7294CA5A88}">
      <dgm:prSet/>
      <dgm:spPr/>
      <dgm:t>
        <a:bodyPr/>
        <a:lstStyle/>
        <a:p>
          <a:endParaRPr lang="en-US"/>
        </a:p>
      </dgm:t>
    </dgm:pt>
    <dgm:pt modelId="{F7485B6F-2EF6-442E-B2BD-4FBED1CE0ADA}" type="sibTrans" cxnId="{AEFEDC59-63F8-4F4C-8249-3A7294CA5A88}">
      <dgm:prSet/>
      <dgm:spPr/>
      <dgm:t>
        <a:bodyPr/>
        <a:lstStyle/>
        <a:p>
          <a:endParaRPr lang="en-US"/>
        </a:p>
      </dgm:t>
    </dgm:pt>
    <dgm:pt modelId="{8B29A9D6-3F21-4C36-8D3E-F540C029E20A}">
      <dgm:prSet phldrT="[Text]"/>
      <dgm:spPr/>
      <dgm:t>
        <a:bodyPr/>
        <a:lstStyle/>
        <a:p>
          <a:r>
            <a:rPr lang="en-US" dirty="0"/>
            <a:t>Train and validate the linear regression model.</a:t>
          </a:r>
        </a:p>
      </dgm:t>
    </dgm:pt>
    <dgm:pt modelId="{D19E16E1-6023-471B-B652-5D282FA156C6}" type="parTrans" cxnId="{19DBC9AF-2389-4491-B6C8-DFFD70B17F15}">
      <dgm:prSet/>
      <dgm:spPr/>
      <dgm:t>
        <a:bodyPr/>
        <a:lstStyle/>
        <a:p>
          <a:endParaRPr lang="en-US"/>
        </a:p>
      </dgm:t>
    </dgm:pt>
    <dgm:pt modelId="{EF228AEC-D36F-4D35-8B1B-1BD1262F36C8}" type="sibTrans" cxnId="{19DBC9AF-2389-4491-B6C8-DFFD70B17F15}">
      <dgm:prSet/>
      <dgm:spPr/>
      <dgm:t>
        <a:bodyPr/>
        <a:lstStyle/>
        <a:p>
          <a:endParaRPr lang="en-US"/>
        </a:p>
      </dgm:t>
    </dgm:pt>
    <dgm:pt modelId="{D1559FE5-50DD-4570-B43F-2CCD952D0089}">
      <dgm:prSet phldrT="[Text]"/>
      <dgm:spPr/>
      <dgm:t>
        <a:bodyPr/>
        <a:lstStyle/>
        <a:p>
          <a:r>
            <a:rPr lang="en-US" dirty="0"/>
            <a:t>Summarize findings and suggest improvements.</a:t>
          </a:r>
        </a:p>
      </dgm:t>
    </dgm:pt>
    <dgm:pt modelId="{1EA01274-87FF-4447-BFAA-165FC7D35D99}" type="parTrans" cxnId="{6AAB85E6-B324-4645-B654-54B258C50409}">
      <dgm:prSet/>
      <dgm:spPr/>
      <dgm:t>
        <a:bodyPr/>
        <a:lstStyle/>
        <a:p>
          <a:endParaRPr lang="en-US"/>
        </a:p>
      </dgm:t>
    </dgm:pt>
    <dgm:pt modelId="{CFD3F946-EE86-4CCD-977A-6D3BBB69764B}" type="sibTrans" cxnId="{6AAB85E6-B324-4645-B654-54B258C50409}">
      <dgm:prSet/>
      <dgm:spPr/>
      <dgm:t>
        <a:bodyPr/>
        <a:lstStyle/>
        <a:p>
          <a:endParaRPr lang="en-US"/>
        </a:p>
      </dgm:t>
    </dgm:pt>
    <dgm:pt modelId="{C3EB6EFB-91E6-4227-8D60-938C427D6F05}" type="pres">
      <dgm:prSet presAssocID="{29916B73-E9D4-41C3-8E9F-3D6CF3F091EC}" presName="Name0" presStyleCnt="0">
        <dgm:presLayoutVars>
          <dgm:dir/>
          <dgm:animLvl val="lvl"/>
          <dgm:resizeHandles val="exact"/>
        </dgm:presLayoutVars>
      </dgm:prSet>
      <dgm:spPr/>
    </dgm:pt>
    <dgm:pt modelId="{3BF78581-9CAB-4AC3-92EA-F71EFA940E6D}" type="pres">
      <dgm:prSet presAssocID="{0DCF3A1B-7B29-4421-892C-639AEDAA8406}" presName="composite" presStyleCnt="0"/>
      <dgm:spPr/>
    </dgm:pt>
    <dgm:pt modelId="{0C0DC68A-6E3D-425B-998F-24B97081DF1D}" type="pres">
      <dgm:prSet presAssocID="{0DCF3A1B-7B29-4421-892C-639AEDAA840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E266113-07D8-4D61-AEDC-2B64F502942B}" type="pres">
      <dgm:prSet presAssocID="{0DCF3A1B-7B29-4421-892C-639AEDAA8406}" presName="desTx" presStyleLbl="alignAccFollowNode1" presStyleIdx="0" presStyleCnt="3">
        <dgm:presLayoutVars>
          <dgm:bulletEnabled val="1"/>
        </dgm:presLayoutVars>
      </dgm:prSet>
      <dgm:spPr/>
    </dgm:pt>
    <dgm:pt modelId="{74F042AF-9B63-488B-B6AF-DA2B2B2371BE}" type="pres">
      <dgm:prSet presAssocID="{783E32BA-3A86-4940-B359-6DB28E31DE99}" presName="space" presStyleCnt="0"/>
      <dgm:spPr/>
    </dgm:pt>
    <dgm:pt modelId="{A4944654-1848-4B86-B9E4-2FF996D9AE2B}" type="pres">
      <dgm:prSet presAssocID="{FA211C73-1490-4692-962E-C767F2151ACE}" presName="composite" presStyleCnt="0"/>
      <dgm:spPr/>
    </dgm:pt>
    <dgm:pt modelId="{DF601E70-B4DD-47AF-A3CE-7D67127672DD}" type="pres">
      <dgm:prSet presAssocID="{FA211C73-1490-4692-962E-C767F2151A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C1AF941-7709-4CA6-BA8F-2145F25560A8}" type="pres">
      <dgm:prSet presAssocID="{FA211C73-1490-4692-962E-C767F2151ACE}" presName="desTx" presStyleLbl="alignAccFollowNode1" presStyleIdx="1" presStyleCnt="3">
        <dgm:presLayoutVars>
          <dgm:bulletEnabled val="1"/>
        </dgm:presLayoutVars>
      </dgm:prSet>
      <dgm:spPr/>
    </dgm:pt>
    <dgm:pt modelId="{BD2A17FF-C4AB-4226-8D24-5B2C9D4F501D}" type="pres">
      <dgm:prSet presAssocID="{6AF59864-1133-4446-9C44-4316535156C1}" presName="space" presStyleCnt="0"/>
      <dgm:spPr/>
    </dgm:pt>
    <dgm:pt modelId="{EC9190B1-AFE0-4517-A345-8FD94F280A60}" type="pres">
      <dgm:prSet presAssocID="{87885F31-DB7B-4636-8B9F-776B8E91D239}" presName="composite" presStyleCnt="0"/>
      <dgm:spPr/>
    </dgm:pt>
    <dgm:pt modelId="{8184F452-FD80-4025-9FB3-966E1BB66099}" type="pres">
      <dgm:prSet presAssocID="{87885F31-DB7B-4636-8B9F-776B8E91D23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95E2766-2076-467A-AA64-E9199400672C}" type="pres">
      <dgm:prSet presAssocID="{87885F31-DB7B-4636-8B9F-776B8E91D23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3F32F0D-B4BD-4064-9C6C-1728B22D6C6B}" type="presOf" srcId="{30A3BE78-542E-4AEF-AEC0-B303BA1BEA83}" destId="{6C1AF941-7709-4CA6-BA8F-2145F25560A8}" srcOrd="0" destOrd="2" presId="urn:microsoft.com/office/officeart/2005/8/layout/hList1"/>
    <dgm:cxn modelId="{687A461F-B791-4D10-9D44-421B259485B1}" type="presOf" srcId="{FA211C73-1490-4692-962E-C767F2151ACE}" destId="{DF601E70-B4DD-47AF-A3CE-7D67127672DD}" srcOrd="0" destOrd="0" presId="urn:microsoft.com/office/officeart/2005/8/layout/hList1"/>
    <dgm:cxn modelId="{D9E7B72D-298C-4811-8DFE-D21542AFBD00}" type="presOf" srcId="{8B29A9D6-3F21-4C36-8D3E-F540C029E20A}" destId="{395E2766-2076-467A-AA64-E9199400672C}" srcOrd="0" destOrd="3" presId="urn:microsoft.com/office/officeart/2005/8/layout/hList1"/>
    <dgm:cxn modelId="{8942CD38-0512-4164-BCCD-6D15D43F7A0C}" type="presOf" srcId="{17C31F02-5014-49E1-A078-D206668FDA63}" destId="{2E266113-07D8-4D61-AEDC-2B64F502942B}" srcOrd="0" destOrd="0" presId="urn:microsoft.com/office/officeart/2005/8/layout/hList1"/>
    <dgm:cxn modelId="{FF2E2742-3224-452A-9B9D-BE600A846E67}" type="presOf" srcId="{EAFBF4AE-F143-4D92-8CD1-E5FC2C653DC3}" destId="{6C1AF941-7709-4CA6-BA8F-2145F25560A8}" srcOrd="0" destOrd="1" presId="urn:microsoft.com/office/officeart/2005/8/layout/hList1"/>
    <dgm:cxn modelId="{3E6CE14B-E684-40F7-922F-37999AC8F917}" srcId="{FA211C73-1490-4692-962E-C767F2151ACE}" destId="{58270CC1-AB3E-465F-A107-FD437D110FD2}" srcOrd="3" destOrd="0" parTransId="{A0175366-6C16-41ED-B09F-5F4CB6230957}" sibTransId="{12681495-8C97-4633-A6A9-4ECA0C190606}"/>
    <dgm:cxn modelId="{928DF44D-7777-4959-AB71-5AEFC8BBC3FD}" type="presOf" srcId="{776692ED-3DBF-401F-9337-80FA844D40DB}" destId="{6C1AF941-7709-4CA6-BA8F-2145F25560A8}" srcOrd="0" destOrd="4" presId="urn:microsoft.com/office/officeart/2005/8/layout/hList1"/>
    <dgm:cxn modelId="{51392872-422D-4425-BB68-BCA348BEAEDC}" type="presOf" srcId="{A6226E70-B3D5-4507-89C2-080196BA86F0}" destId="{395E2766-2076-467A-AA64-E9199400672C}" srcOrd="0" destOrd="1" presId="urn:microsoft.com/office/officeart/2005/8/layout/hList1"/>
    <dgm:cxn modelId="{0F125477-257A-4CE7-9ECA-DA1CDCCDD04F}" type="presOf" srcId="{87885F31-DB7B-4636-8B9F-776B8E91D239}" destId="{8184F452-FD80-4025-9FB3-966E1BB66099}" srcOrd="0" destOrd="0" presId="urn:microsoft.com/office/officeart/2005/8/layout/hList1"/>
    <dgm:cxn modelId="{AEFEDC59-63F8-4F4C-8249-3A7294CA5A88}" srcId="{87885F31-DB7B-4636-8B9F-776B8E91D239}" destId="{44042A70-062A-451A-B5D6-8C5515D73A78}" srcOrd="2" destOrd="0" parTransId="{84FA7B1F-F86B-4F58-B6FE-CA458C0F680A}" sibTransId="{F7485B6F-2EF6-442E-B2BD-4FBED1CE0ADA}"/>
    <dgm:cxn modelId="{789A8D81-680A-424B-B4B9-91FCD537474A}" srcId="{FA211C73-1490-4692-962E-C767F2151ACE}" destId="{333EC69A-7368-47A5-B381-D7D92168BD1C}" srcOrd="0" destOrd="0" parTransId="{552ABBEB-EC60-4692-9153-851DC11F4F5C}" sibTransId="{1E9179C1-E6EF-4884-A356-00F9E5D97C20}"/>
    <dgm:cxn modelId="{A01CBC88-B1FF-4FCD-9A72-D34CD87858C9}" srcId="{29916B73-E9D4-41C3-8E9F-3D6CF3F091EC}" destId="{FA211C73-1490-4692-962E-C767F2151ACE}" srcOrd="1" destOrd="0" parTransId="{0234BDD9-F5DA-4551-8836-01A3FF30875C}" sibTransId="{6AF59864-1133-4446-9C44-4316535156C1}"/>
    <dgm:cxn modelId="{E313418F-6DD0-47B9-A0D9-F80AD53589F0}" srcId="{87885F31-DB7B-4636-8B9F-776B8E91D239}" destId="{A6226E70-B3D5-4507-89C2-080196BA86F0}" srcOrd="1" destOrd="0" parTransId="{F691F87C-FFE1-4301-80A7-39B7DEFA45EB}" sibTransId="{DA40708F-62F3-48B1-9635-CF2C5F5B2051}"/>
    <dgm:cxn modelId="{6100A890-E1FA-44D1-B178-C091D7B62D3C}" srcId="{29916B73-E9D4-41C3-8E9F-3D6CF3F091EC}" destId="{87885F31-DB7B-4636-8B9F-776B8E91D239}" srcOrd="2" destOrd="0" parTransId="{1D49D026-08DE-43F7-A419-B8AB10E4327D}" sibTransId="{89F2E290-089C-4781-8A9F-5973C63CF948}"/>
    <dgm:cxn modelId="{68BBC495-87A6-497C-93B3-0D220675F278}" type="presOf" srcId="{29916B73-E9D4-41C3-8E9F-3D6CF3F091EC}" destId="{C3EB6EFB-91E6-4227-8D60-938C427D6F05}" srcOrd="0" destOrd="0" presId="urn:microsoft.com/office/officeart/2005/8/layout/hList1"/>
    <dgm:cxn modelId="{42E3BD9C-A336-4646-AABA-46D1BAFB7BEE}" srcId="{FA211C73-1490-4692-962E-C767F2151ACE}" destId="{EAFBF4AE-F143-4D92-8CD1-E5FC2C653DC3}" srcOrd="1" destOrd="0" parTransId="{E33D32BE-8018-4767-A997-BF18E06F107D}" sibTransId="{95742BE7-49F6-4485-AD37-061F219803E8}"/>
    <dgm:cxn modelId="{855B3AA4-9A3C-4828-BD16-EC6F53830C7F}" type="presOf" srcId="{A5A20E16-DE9D-4716-BE60-7654A63634F9}" destId="{395E2766-2076-467A-AA64-E9199400672C}" srcOrd="0" destOrd="0" presId="urn:microsoft.com/office/officeart/2005/8/layout/hList1"/>
    <dgm:cxn modelId="{67F852AE-084A-4E83-99C2-13FA1A6AB35C}" srcId="{87885F31-DB7B-4636-8B9F-776B8E91D239}" destId="{A5A20E16-DE9D-4716-BE60-7654A63634F9}" srcOrd="0" destOrd="0" parTransId="{EB7D1A5A-0888-4A34-A868-403FFE99735A}" sibTransId="{F7E1C40A-4FC9-4445-AABC-A783C61CED73}"/>
    <dgm:cxn modelId="{19DBC9AF-2389-4491-B6C8-DFFD70B17F15}" srcId="{87885F31-DB7B-4636-8B9F-776B8E91D239}" destId="{8B29A9D6-3F21-4C36-8D3E-F540C029E20A}" srcOrd="3" destOrd="0" parTransId="{D19E16E1-6023-471B-B652-5D282FA156C6}" sibTransId="{EF228AEC-D36F-4D35-8B1B-1BD1262F36C8}"/>
    <dgm:cxn modelId="{F2B8C4B6-AC19-4168-9188-7C96059899B8}" type="presOf" srcId="{333EC69A-7368-47A5-B381-D7D92168BD1C}" destId="{6C1AF941-7709-4CA6-BA8F-2145F25560A8}" srcOrd="0" destOrd="0" presId="urn:microsoft.com/office/officeart/2005/8/layout/hList1"/>
    <dgm:cxn modelId="{C41448B7-F4B3-4492-85B1-80C63CBCE065}" type="presOf" srcId="{D1559FE5-50DD-4570-B43F-2CCD952D0089}" destId="{395E2766-2076-467A-AA64-E9199400672C}" srcOrd="0" destOrd="4" presId="urn:microsoft.com/office/officeart/2005/8/layout/hList1"/>
    <dgm:cxn modelId="{E001B3DF-734B-4C3B-9071-8F4941A93932}" srcId="{29916B73-E9D4-41C3-8E9F-3D6CF3F091EC}" destId="{0DCF3A1B-7B29-4421-892C-639AEDAA8406}" srcOrd="0" destOrd="0" parTransId="{D5533CF3-ABD0-40DE-8B3E-EAC0D7F15716}" sibTransId="{783E32BA-3A86-4940-B359-6DB28E31DE99}"/>
    <dgm:cxn modelId="{39C0B3E3-0A64-4642-9502-ED8DCFAB2E28}" srcId="{FA211C73-1490-4692-962E-C767F2151ACE}" destId="{30A3BE78-542E-4AEF-AEC0-B303BA1BEA83}" srcOrd="2" destOrd="0" parTransId="{0131C7FF-CA33-4A49-9F08-29A3918D5F92}" sibTransId="{118FDFBE-A791-491B-A459-1FCC77A0404C}"/>
    <dgm:cxn modelId="{5F63FEE3-3790-4A9F-9404-4BC8DA0199DD}" type="presOf" srcId="{0DCF3A1B-7B29-4421-892C-639AEDAA8406}" destId="{0C0DC68A-6E3D-425B-998F-24B97081DF1D}" srcOrd="0" destOrd="0" presId="urn:microsoft.com/office/officeart/2005/8/layout/hList1"/>
    <dgm:cxn modelId="{6AAB85E6-B324-4645-B654-54B258C50409}" srcId="{87885F31-DB7B-4636-8B9F-776B8E91D239}" destId="{D1559FE5-50DD-4570-B43F-2CCD952D0089}" srcOrd="4" destOrd="0" parTransId="{1EA01274-87FF-4447-BFAA-165FC7D35D99}" sibTransId="{CFD3F946-EE86-4CCD-977A-6D3BBB69764B}"/>
    <dgm:cxn modelId="{128C85EC-0F94-48EB-AD22-D635382F199A}" srcId="{FA211C73-1490-4692-962E-C767F2151ACE}" destId="{776692ED-3DBF-401F-9337-80FA844D40DB}" srcOrd="4" destOrd="0" parTransId="{DFA315ED-DB66-4C2E-938B-74CF11E43FD7}" sibTransId="{70378E6F-FA23-4B26-B600-C1918FFAC9AB}"/>
    <dgm:cxn modelId="{D7FF7EEF-DF8A-464E-8617-310DD05FDF40}" type="presOf" srcId="{44042A70-062A-451A-B5D6-8C5515D73A78}" destId="{395E2766-2076-467A-AA64-E9199400672C}" srcOrd="0" destOrd="2" presId="urn:microsoft.com/office/officeart/2005/8/layout/hList1"/>
    <dgm:cxn modelId="{A9921DF3-A376-4765-8D76-6015DC2BE8E1}" type="presOf" srcId="{58270CC1-AB3E-465F-A107-FD437D110FD2}" destId="{6C1AF941-7709-4CA6-BA8F-2145F25560A8}" srcOrd="0" destOrd="3" presId="urn:microsoft.com/office/officeart/2005/8/layout/hList1"/>
    <dgm:cxn modelId="{7301B6FC-2556-497A-921D-6878A17F41DF}" srcId="{0DCF3A1B-7B29-4421-892C-639AEDAA8406}" destId="{17C31F02-5014-49E1-A078-D206668FDA63}" srcOrd="0" destOrd="0" parTransId="{FD63AAA0-D640-428E-82EC-87D2471A3C64}" sibTransId="{5C39AE23-A425-4976-A981-832364C5F035}"/>
    <dgm:cxn modelId="{00233EA7-EC1F-4A95-9AB2-A1581590BD53}" type="presParOf" srcId="{C3EB6EFB-91E6-4227-8D60-938C427D6F05}" destId="{3BF78581-9CAB-4AC3-92EA-F71EFA940E6D}" srcOrd="0" destOrd="0" presId="urn:microsoft.com/office/officeart/2005/8/layout/hList1"/>
    <dgm:cxn modelId="{22D5FB83-8DC6-4503-A302-C68614374CC5}" type="presParOf" srcId="{3BF78581-9CAB-4AC3-92EA-F71EFA940E6D}" destId="{0C0DC68A-6E3D-425B-998F-24B97081DF1D}" srcOrd="0" destOrd="0" presId="urn:microsoft.com/office/officeart/2005/8/layout/hList1"/>
    <dgm:cxn modelId="{91E35940-233D-4013-9D0B-6EC028000538}" type="presParOf" srcId="{3BF78581-9CAB-4AC3-92EA-F71EFA940E6D}" destId="{2E266113-07D8-4D61-AEDC-2B64F502942B}" srcOrd="1" destOrd="0" presId="urn:microsoft.com/office/officeart/2005/8/layout/hList1"/>
    <dgm:cxn modelId="{B4767F1C-B48F-4D49-A0DC-1677C8E2A6F2}" type="presParOf" srcId="{C3EB6EFB-91E6-4227-8D60-938C427D6F05}" destId="{74F042AF-9B63-488B-B6AF-DA2B2B2371BE}" srcOrd="1" destOrd="0" presId="urn:microsoft.com/office/officeart/2005/8/layout/hList1"/>
    <dgm:cxn modelId="{F5FFF0F1-7A84-4726-B6C0-D0A3A786B359}" type="presParOf" srcId="{C3EB6EFB-91E6-4227-8D60-938C427D6F05}" destId="{A4944654-1848-4B86-B9E4-2FF996D9AE2B}" srcOrd="2" destOrd="0" presId="urn:microsoft.com/office/officeart/2005/8/layout/hList1"/>
    <dgm:cxn modelId="{F3DC6135-DBB5-472A-833E-AADB7B2DFED4}" type="presParOf" srcId="{A4944654-1848-4B86-B9E4-2FF996D9AE2B}" destId="{DF601E70-B4DD-47AF-A3CE-7D67127672DD}" srcOrd="0" destOrd="0" presId="urn:microsoft.com/office/officeart/2005/8/layout/hList1"/>
    <dgm:cxn modelId="{C980817F-5338-450D-A57C-87A18B85FFE0}" type="presParOf" srcId="{A4944654-1848-4B86-B9E4-2FF996D9AE2B}" destId="{6C1AF941-7709-4CA6-BA8F-2145F25560A8}" srcOrd="1" destOrd="0" presId="urn:microsoft.com/office/officeart/2005/8/layout/hList1"/>
    <dgm:cxn modelId="{453DCA44-280E-4D4D-9566-9FCB9989F6E3}" type="presParOf" srcId="{C3EB6EFB-91E6-4227-8D60-938C427D6F05}" destId="{BD2A17FF-C4AB-4226-8D24-5B2C9D4F501D}" srcOrd="3" destOrd="0" presId="urn:microsoft.com/office/officeart/2005/8/layout/hList1"/>
    <dgm:cxn modelId="{97FB5B48-EFF5-4B32-BD2D-0208A40E1CF2}" type="presParOf" srcId="{C3EB6EFB-91E6-4227-8D60-938C427D6F05}" destId="{EC9190B1-AFE0-4517-A345-8FD94F280A60}" srcOrd="4" destOrd="0" presId="urn:microsoft.com/office/officeart/2005/8/layout/hList1"/>
    <dgm:cxn modelId="{0EA81542-C448-42DC-8580-82955061F2C4}" type="presParOf" srcId="{EC9190B1-AFE0-4517-A345-8FD94F280A60}" destId="{8184F452-FD80-4025-9FB3-966E1BB66099}" srcOrd="0" destOrd="0" presId="urn:microsoft.com/office/officeart/2005/8/layout/hList1"/>
    <dgm:cxn modelId="{09C99548-25E2-4682-BD8E-45BE38DCB19C}" type="presParOf" srcId="{EC9190B1-AFE0-4517-A345-8FD94F280A60}" destId="{395E2766-2076-467A-AA64-E919940067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609FE6-57B5-42F4-B680-339BCFFD2D10}" type="doc">
      <dgm:prSet loTypeId="urn:microsoft.com/office/officeart/2005/8/layout/lProcess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AD441-C63B-4A9F-B4DC-EE8D7EAA6DBC}">
      <dgm:prSet phldrT="[Text]"/>
      <dgm:spPr/>
      <dgm:t>
        <a:bodyPr/>
        <a:lstStyle/>
        <a:p>
          <a:r>
            <a:rPr lang="en-US" b="0" dirty="0"/>
            <a:t>Human Resource (HR) Departments</a:t>
          </a:r>
        </a:p>
      </dgm:t>
    </dgm:pt>
    <dgm:pt modelId="{B52A7124-07E7-4760-88BA-9E333B5D1D4E}" type="parTrans" cxnId="{6CF4D623-6170-48C1-B45E-5B8D838D5A9E}">
      <dgm:prSet/>
      <dgm:spPr/>
      <dgm:t>
        <a:bodyPr/>
        <a:lstStyle/>
        <a:p>
          <a:endParaRPr lang="en-US"/>
        </a:p>
      </dgm:t>
    </dgm:pt>
    <dgm:pt modelId="{1AAC7ABE-4D79-4626-BFFD-214B1A3C29D3}" type="sibTrans" cxnId="{6CF4D623-6170-48C1-B45E-5B8D838D5A9E}">
      <dgm:prSet/>
      <dgm:spPr/>
      <dgm:t>
        <a:bodyPr/>
        <a:lstStyle/>
        <a:p>
          <a:endParaRPr lang="en-US"/>
        </a:p>
      </dgm:t>
    </dgm:pt>
    <dgm:pt modelId="{29C89A76-C826-47E7-A2D5-12483EECB70C}">
      <dgm:prSet phldrT="[Text]"/>
      <dgm:spPr/>
      <dgm:t>
        <a:bodyPr/>
        <a:lstStyle/>
        <a:p>
          <a:r>
            <a:rPr lang="en-US" b="0" dirty="0"/>
            <a:t>Management and Executives</a:t>
          </a:r>
        </a:p>
      </dgm:t>
    </dgm:pt>
    <dgm:pt modelId="{DE8964FF-9F48-4CD4-BFFF-E80205D76A4C}" type="parTrans" cxnId="{39B600D1-40B1-4CD3-A7AB-51A67B42FC71}">
      <dgm:prSet/>
      <dgm:spPr/>
      <dgm:t>
        <a:bodyPr/>
        <a:lstStyle/>
        <a:p>
          <a:endParaRPr lang="en-US"/>
        </a:p>
      </dgm:t>
    </dgm:pt>
    <dgm:pt modelId="{3AAEDDB0-8574-487E-BB36-E4CC2B7CC1F4}" type="sibTrans" cxnId="{39B600D1-40B1-4CD3-A7AB-51A67B42FC71}">
      <dgm:prSet/>
      <dgm:spPr/>
      <dgm:t>
        <a:bodyPr/>
        <a:lstStyle/>
        <a:p>
          <a:endParaRPr lang="en-US"/>
        </a:p>
      </dgm:t>
    </dgm:pt>
    <dgm:pt modelId="{66E4B4E8-4B03-4A50-BCB1-E6732655ED94}">
      <dgm:prSet phldrT="[Text]"/>
      <dgm:spPr/>
      <dgm:t>
        <a:bodyPr/>
        <a:lstStyle/>
        <a:p>
          <a:r>
            <a:rPr lang="en-US" b="0" dirty="0"/>
            <a:t>Employees</a:t>
          </a:r>
        </a:p>
      </dgm:t>
    </dgm:pt>
    <dgm:pt modelId="{DE78FB4B-20B1-4AF7-8A78-3298AD306B99}" type="parTrans" cxnId="{1F4F4F7B-E9F9-41EA-84EC-62E7C80A301C}">
      <dgm:prSet/>
      <dgm:spPr/>
      <dgm:t>
        <a:bodyPr/>
        <a:lstStyle/>
        <a:p>
          <a:endParaRPr lang="en-US"/>
        </a:p>
      </dgm:t>
    </dgm:pt>
    <dgm:pt modelId="{1B98204D-A449-4A52-B5FE-5B36823E423F}" type="sibTrans" cxnId="{1F4F4F7B-E9F9-41EA-84EC-62E7C80A301C}">
      <dgm:prSet/>
      <dgm:spPr/>
      <dgm:t>
        <a:bodyPr/>
        <a:lstStyle/>
        <a:p>
          <a:endParaRPr lang="en-US"/>
        </a:p>
      </dgm:t>
    </dgm:pt>
    <dgm:pt modelId="{A0F27782-DD24-4D2B-938A-054EE8DBAC5C}">
      <dgm:prSet phldrT="[Text]"/>
      <dgm:spPr/>
      <dgm:t>
        <a:bodyPr/>
        <a:lstStyle/>
        <a:p>
          <a:r>
            <a:rPr lang="en-US" b="1" dirty="0"/>
            <a:t>Characteristics</a:t>
          </a:r>
          <a:r>
            <a:rPr lang="en-US" dirty="0"/>
            <a:t>: Professionals responsible for employee well-being, productivity, and retention.</a:t>
          </a:r>
        </a:p>
      </dgm:t>
    </dgm:pt>
    <dgm:pt modelId="{33435C92-707F-4839-92C4-EC0150F1A0C0}" type="parTrans" cxnId="{18B2031B-50D7-414D-9394-059CA9FA4360}">
      <dgm:prSet/>
      <dgm:spPr/>
      <dgm:t>
        <a:bodyPr/>
        <a:lstStyle/>
        <a:p>
          <a:endParaRPr lang="en-US"/>
        </a:p>
      </dgm:t>
    </dgm:pt>
    <dgm:pt modelId="{A8A372C4-417A-412A-9DC4-72B05A8496B1}" type="sibTrans" cxnId="{18B2031B-50D7-414D-9394-059CA9FA4360}">
      <dgm:prSet/>
      <dgm:spPr/>
      <dgm:t>
        <a:bodyPr/>
        <a:lstStyle/>
        <a:p>
          <a:endParaRPr lang="en-US"/>
        </a:p>
      </dgm:t>
    </dgm:pt>
    <dgm:pt modelId="{028D0A56-A67C-4812-BCCE-03F05C8C34B0}">
      <dgm:prSet phldrT="[Text]"/>
      <dgm:spPr/>
      <dgm:t>
        <a:bodyPr/>
        <a:lstStyle/>
        <a:p>
          <a:r>
            <a:rPr lang="en-US" b="1" dirty="0"/>
            <a:t>Benefits</a:t>
          </a:r>
          <a:r>
            <a:rPr lang="en-US" dirty="0"/>
            <a:t>: Early detection of burnout, enabling timely interventions, improved employee satisfaction and productivity, and a healthier work environment.</a:t>
          </a:r>
        </a:p>
      </dgm:t>
    </dgm:pt>
    <dgm:pt modelId="{40E1C496-FC22-41F7-95B8-E33471AB11A5}" type="parTrans" cxnId="{1ABAA378-347D-4207-A402-EB9E54B0DEE8}">
      <dgm:prSet/>
      <dgm:spPr/>
      <dgm:t>
        <a:bodyPr/>
        <a:lstStyle/>
        <a:p>
          <a:endParaRPr lang="en-US"/>
        </a:p>
      </dgm:t>
    </dgm:pt>
    <dgm:pt modelId="{244AEF7C-812E-4CD5-9011-DA29C937B044}" type="sibTrans" cxnId="{1ABAA378-347D-4207-A402-EB9E54B0DEE8}">
      <dgm:prSet/>
      <dgm:spPr/>
      <dgm:t>
        <a:bodyPr/>
        <a:lstStyle/>
        <a:p>
          <a:endParaRPr lang="en-US"/>
        </a:p>
      </dgm:t>
    </dgm:pt>
    <dgm:pt modelId="{2E3611F0-35C1-4D4F-A3AF-9F35AE4736EE}">
      <dgm:prSet phldrT="[Text]"/>
      <dgm:spPr/>
      <dgm:t>
        <a:bodyPr/>
        <a:lstStyle/>
        <a:p>
          <a:r>
            <a:rPr lang="en-US" b="1" dirty="0"/>
            <a:t>Characteristics: </a:t>
          </a:r>
          <a:r>
            <a:rPr lang="en-US" b="0" dirty="0"/>
            <a:t>Decision-makers focused on overall organizational performance and employee engagement.</a:t>
          </a:r>
        </a:p>
      </dgm:t>
    </dgm:pt>
    <dgm:pt modelId="{3B8E4003-DC36-4353-92A3-CF1AEEDAEF25}" type="parTrans" cxnId="{5E6BBCD1-92B7-460B-AF8C-1E0644BBDE4F}">
      <dgm:prSet/>
      <dgm:spPr/>
      <dgm:t>
        <a:bodyPr/>
        <a:lstStyle/>
        <a:p>
          <a:endParaRPr lang="en-US"/>
        </a:p>
      </dgm:t>
    </dgm:pt>
    <dgm:pt modelId="{CD84B908-31C9-4153-851C-B7F94A04398C}" type="sibTrans" cxnId="{5E6BBCD1-92B7-460B-AF8C-1E0644BBDE4F}">
      <dgm:prSet/>
      <dgm:spPr/>
      <dgm:t>
        <a:bodyPr/>
        <a:lstStyle/>
        <a:p>
          <a:endParaRPr lang="en-US"/>
        </a:p>
      </dgm:t>
    </dgm:pt>
    <dgm:pt modelId="{00A83A54-2B2A-4049-AE88-96FF9C766922}">
      <dgm:prSet phldrT="[Text]"/>
      <dgm:spPr/>
      <dgm:t>
        <a:bodyPr/>
        <a:lstStyle/>
        <a:p>
          <a:r>
            <a:rPr lang="en-US" b="1" dirty="0"/>
            <a:t>Benefits</a:t>
          </a:r>
          <a:r>
            <a:rPr lang="en-US" b="0" dirty="0"/>
            <a:t>: Data-driven decision-making, enhanced strategic planning, and a positive impact on the company’s bottom line. </a:t>
          </a:r>
        </a:p>
      </dgm:t>
    </dgm:pt>
    <dgm:pt modelId="{1A3A4131-6CBF-4CF8-BC38-C67FCD86E480}" type="parTrans" cxnId="{F3F1E449-ED4F-47FE-ADB2-D7EE4C52A94A}">
      <dgm:prSet/>
      <dgm:spPr/>
      <dgm:t>
        <a:bodyPr/>
        <a:lstStyle/>
        <a:p>
          <a:endParaRPr lang="en-US"/>
        </a:p>
      </dgm:t>
    </dgm:pt>
    <dgm:pt modelId="{E7ACBB20-7D4F-4DDB-AB27-D5341462E939}" type="sibTrans" cxnId="{F3F1E449-ED4F-47FE-ADB2-D7EE4C52A94A}">
      <dgm:prSet/>
      <dgm:spPr/>
      <dgm:t>
        <a:bodyPr/>
        <a:lstStyle/>
        <a:p>
          <a:endParaRPr lang="en-US"/>
        </a:p>
      </dgm:t>
    </dgm:pt>
    <dgm:pt modelId="{70D0E32E-0080-4751-9F61-0D7E2396E0EF}">
      <dgm:prSet phldrT="[Text]"/>
      <dgm:spPr/>
      <dgm:t>
        <a:bodyPr/>
        <a:lstStyle/>
        <a:p>
          <a:r>
            <a:rPr lang="en-US" b="1" dirty="0"/>
            <a:t>Characteristics</a:t>
          </a:r>
          <a:r>
            <a:rPr lang="en-US" dirty="0"/>
            <a:t>: Individuals working within the organization who may experience burnout.</a:t>
          </a:r>
        </a:p>
      </dgm:t>
    </dgm:pt>
    <dgm:pt modelId="{9947BEEC-434C-4905-BFF7-CD5C4C613126}" type="parTrans" cxnId="{AEC324E3-E3A9-4EAE-B744-A7220C8BE532}">
      <dgm:prSet/>
      <dgm:spPr/>
      <dgm:t>
        <a:bodyPr/>
        <a:lstStyle/>
        <a:p>
          <a:endParaRPr lang="en-US"/>
        </a:p>
      </dgm:t>
    </dgm:pt>
    <dgm:pt modelId="{0CAA451D-C7D8-4553-AC45-294BF2C9A730}" type="sibTrans" cxnId="{AEC324E3-E3A9-4EAE-B744-A7220C8BE532}">
      <dgm:prSet/>
      <dgm:spPr/>
      <dgm:t>
        <a:bodyPr/>
        <a:lstStyle/>
        <a:p>
          <a:endParaRPr lang="en-US"/>
        </a:p>
      </dgm:t>
    </dgm:pt>
    <dgm:pt modelId="{E637D172-6172-447A-9701-6AAB9A29D58B}">
      <dgm:prSet phldrT="[Text]"/>
      <dgm:spPr/>
      <dgm:t>
        <a:bodyPr/>
        <a:lstStyle/>
        <a:p>
          <a:r>
            <a:rPr lang="en-US" b="1" dirty="0"/>
            <a:t>Benefits</a:t>
          </a:r>
          <a:r>
            <a:rPr lang="en-US" dirty="0"/>
            <a:t>: Improved mental health and well-being, enhanced job satisfactions, and a supportive workplace culture.</a:t>
          </a:r>
        </a:p>
      </dgm:t>
    </dgm:pt>
    <dgm:pt modelId="{5B280265-A5F9-4705-945B-3DF23CE5EC1F}" type="parTrans" cxnId="{CE109251-D72D-49B1-A6B1-3B5CC37F37E8}">
      <dgm:prSet/>
      <dgm:spPr/>
      <dgm:t>
        <a:bodyPr/>
        <a:lstStyle/>
        <a:p>
          <a:endParaRPr lang="en-US"/>
        </a:p>
      </dgm:t>
    </dgm:pt>
    <dgm:pt modelId="{19216F84-D7AD-455D-81A5-98B0FF5162BE}" type="sibTrans" cxnId="{CE109251-D72D-49B1-A6B1-3B5CC37F37E8}">
      <dgm:prSet/>
      <dgm:spPr/>
      <dgm:t>
        <a:bodyPr/>
        <a:lstStyle/>
        <a:p>
          <a:endParaRPr lang="en-US"/>
        </a:p>
      </dgm:t>
    </dgm:pt>
    <dgm:pt modelId="{828ADA77-946F-4C50-B4BE-3D43057D63FC}" type="pres">
      <dgm:prSet presAssocID="{FD609FE6-57B5-42F4-B680-339BCFFD2D10}" presName="theList" presStyleCnt="0">
        <dgm:presLayoutVars>
          <dgm:dir/>
          <dgm:animLvl val="lvl"/>
          <dgm:resizeHandles val="exact"/>
        </dgm:presLayoutVars>
      </dgm:prSet>
      <dgm:spPr/>
    </dgm:pt>
    <dgm:pt modelId="{74B06561-21AF-4750-9D24-0DE94AD1BBF5}" type="pres">
      <dgm:prSet presAssocID="{2BAAD441-C63B-4A9F-B4DC-EE8D7EAA6DBC}" presName="compNode" presStyleCnt="0"/>
      <dgm:spPr/>
    </dgm:pt>
    <dgm:pt modelId="{D20685CA-9BDC-423F-A13F-80898A20E8D5}" type="pres">
      <dgm:prSet presAssocID="{2BAAD441-C63B-4A9F-B4DC-EE8D7EAA6DBC}" presName="aNode" presStyleLbl="bgShp" presStyleIdx="0" presStyleCnt="3"/>
      <dgm:spPr/>
    </dgm:pt>
    <dgm:pt modelId="{2FE25878-BAAA-4C59-A824-27DE0D786944}" type="pres">
      <dgm:prSet presAssocID="{2BAAD441-C63B-4A9F-B4DC-EE8D7EAA6DBC}" presName="textNode" presStyleLbl="bgShp" presStyleIdx="0" presStyleCnt="3"/>
      <dgm:spPr/>
    </dgm:pt>
    <dgm:pt modelId="{40F6F527-1EFC-4DE7-9E66-8114DD161A73}" type="pres">
      <dgm:prSet presAssocID="{2BAAD441-C63B-4A9F-B4DC-EE8D7EAA6DBC}" presName="compChildNode" presStyleCnt="0"/>
      <dgm:spPr/>
    </dgm:pt>
    <dgm:pt modelId="{6742E12C-86E3-4E23-BA2F-CC845697DB99}" type="pres">
      <dgm:prSet presAssocID="{2BAAD441-C63B-4A9F-B4DC-EE8D7EAA6DBC}" presName="theInnerList" presStyleCnt="0"/>
      <dgm:spPr/>
    </dgm:pt>
    <dgm:pt modelId="{8A8809FF-B4AE-415C-8D25-2596FA6D9CE1}" type="pres">
      <dgm:prSet presAssocID="{A0F27782-DD24-4D2B-938A-054EE8DBAC5C}" presName="childNode" presStyleLbl="node1" presStyleIdx="0" presStyleCnt="6">
        <dgm:presLayoutVars>
          <dgm:bulletEnabled val="1"/>
        </dgm:presLayoutVars>
      </dgm:prSet>
      <dgm:spPr/>
    </dgm:pt>
    <dgm:pt modelId="{6ECE2EE0-FBD7-48D4-A651-E386C5229B9A}" type="pres">
      <dgm:prSet presAssocID="{A0F27782-DD24-4D2B-938A-054EE8DBAC5C}" presName="aSpace2" presStyleCnt="0"/>
      <dgm:spPr/>
    </dgm:pt>
    <dgm:pt modelId="{CAF46B8A-6FE8-49A6-BE03-AD110E396377}" type="pres">
      <dgm:prSet presAssocID="{028D0A56-A67C-4812-BCCE-03F05C8C34B0}" presName="childNode" presStyleLbl="node1" presStyleIdx="1" presStyleCnt="6">
        <dgm:presLayoutVars>
          <dgm:bulletEnabled val="1"/>
        </dgm:presLayoutVars>
      </dgm:prSet>
      <dgm:spPr/>
    </dgm:pt>
    <dgm:pt modelId="{EC389B6F-D713-468C-8B94-79731F753938}" type="pres">
      <dgm:prSet presAssocID="{2BAAD441-C63B-4A9F-B4DC-EE8D7EAA6DBC}" presName="aSpace" presStyleCnt="0"/>
      <dgm:spPr/>
    </dgm:pt>
    <dgm:pt modelId="{6F4EDE1B-E4D9-4ADC-B0F6-A0E890E52636}" type="pres">
      <dgm:prSet presAssocID="{29C89A76-C826-47E7-A2D5-12483EECB70C}" presName="compNode" presStyleCnt="0"/>
      <dgm:spPr/>
    </dgm:pt>
    <dgm:pt modelId="{6201D889-D566-46AC-97BF-27561D3B2181}" type="pres">
      <dgm:prSet presAssocID="{29C89A76-C826-47E7-A2D5-12483EECB70C}" presName="aNode" presStyleLbl="bgShp" presStyleIdx="1" presStyleCnt="3"/>
      <dgm:spPr/>
    </dgm:pt>
    <dgm:pt modelId="{58798ED4-3D78-4250-951C-B3FDA1650036}" type="pres">
      <dgm:prSet presAssocID="{29C89A76-C826-47E7-A2D5-12483EECB70C}" presName="textNode" presStyleLbl="bgShp" presStyleIdx="1" presStyleCnt="3"/>
      <dgm:spPr/>
    </dgm:pt>
    <dgm:pt modelId="{90CEA36E-10DE-4527-9AEF-2FA036BB68E8}" type="pres">
      <dgm:prSet presAssocID="{29C89A76-C826-47E7-A2D5-12483EECB70C}" presName="compChildNode" presStyleCnt="0"/>
      <dgm:spPr/>
    </dgm:pt>
    <dgm:pt modelId="{1EFAF71D-5F0E-400C-A0AA-DA448940D608}" type="pres">
      <dgm:prSet presAssocID="{29C89A76-C826-47E7-A2D5-12483EECB70C}" presName="theInnerList" presStyleCnt="0"/>
      <dgm:spPr/>
    </dgm:pt>
    <dgm:pt modelId="{012FABE4-F1EB-4FAF-A34E-007DF515CB58}" type="pres">
      <dgm:prSet presAssocID="{2E3611F0-35C1-4D4F-A3AF-9F35AE4736EE}" presName="childNode" presStyleLbl="node1" presStyleIdx="2" presStyleCnt="6">
        <dgm:presLayoutVars>
          <dgm:bulletEnabled val="1"/>
        </dgm:presLayoutVars>
      </dgm:prSet>
      <dgm:spPr/>
    </dgm:pt>
    <dgm:pt modelId="{70A95DC3-9E8E-48F3-A631-611CB42649FF}" type="pres">
      <dgm:prSet presAssocID="{2E3611F0-35C1-4D4F-A3AF-9F35AE4736EE}" presName="aSpace2" presStyleCnt="0"/>
      <dgm:spPr/>
    </dgm:pt>
    <dgm:pt modelId="{BEF188A9-88D3-4948-B1BE-E04A52FF8C6D}" type="pres">
      <dgm:prSet presAssocID="{00A83A54-2B2A-4049-AE88-96FF9C766922}" presName="childNode" presStyleLbl="node1" presStyleIdx="3" presStyleCnt="6">
        <dgm:presLayoutVars>
          <dgm:bulletEnabled val="1"/>
        </dgm:presLayoutVars>
      </dgm:prSet>
      <dgm:spPr/>
    </dgm:pt>
    <dgm:pt modelId="{B6A85AD3-6011-4233-884E-4A237ED6CD5E}" type="pres">
      <dgm:prSet presAssocID="{29C89A76-C826-47E7-A2D5-12483EECB70C}" presName="aSpace" presStyleCnt="0"/>
      <dgm:spPr/>
    </dgm:pt>
    <dgm:pt modelId="{A8195CBF-1697-4C9A-8286-0C24072BCD0F}" type="pres">
      <dgm:prSet presAssocID="{66E4B4E8-4B03-4A50-BCB1-E6732655ED94}" presName="compNode" presStyleCnt="0"/>
      <dgm:spPr/>
    </dgm:pt>
    <dgm:pt modelId="{6E3687DD-5358-4C93-BA8F-3E29A1F6DD23}" type="pres">
      <dgm:prSet presAssocID="{66E4B4E8-4B03-4A50-BCB1-E6732655ED94}" presName="aNode" presStyleLbl="bgShp" presStyleIdx="2" presStyleCnt="3"/>
      <dgm:spPr/>
    </dgm:pt>
    <dgm:pt modelId="{0970C97F-0F53-4D42-B632-9A8C9DA0CB67}" type="pres">
      <dgm:prSet presAssocID="{66E4B4E8-4B03-4A50-BCB1-E6732655ED94}" presName="textNode" presStyleLbl="bgShp" presStyleIdx="2" presStyleCnt="3"/>
      <dgm:spPr/>
    </dgm:pt>
    <dgm:pt modelId="{6FE9060F-7AA5-4868-9E54-0C04DD840673}" type="pres">
      <dgm:prSet presAssocID="{66E4B4E8-4B03-4A50-BCB1-E6732655ED94}" presName="compChildNode" presStyleCnt="0"/>
      <dgm:spPr/>
    </dgm:pt>
    <dgm:pt modelId="{EC69EED1-2C33-476A-BD53-DFE7E55DDBC4}" type="pres">
      <dgm:prSet presAssocID="{66E4B4E8-4B03-4A50-BCB1-E6732655ED94}" presName="theInnerList" presStyleCnt="0"/>
      <dgm:spPr/>
    </dgm:pt>
    <dgm:pt modelId="{A4647309-97C1-4F13-85DA-903E153301C7}" type="pres">
      <dgm:prSet presAssocID="{70D0E32E-0080-4751-9F61-0D7E2396E0EF}" presName="childNode" presStyleLbl="node1" presStyleIdx="4" presStyleCnt="6">
        <dgm:presLayoutVars>
          <dgm:bulletEnabled val="1"/>
        </dgm:presLayoutVars>
      </dgm:prSet>
      <dgm:spPr/>
    </dgm:pt>
    <dgm:pt modelId="{D33B02C9-3E6C-46F7-BE2D-D92453697C2B}" type="pres">
      <dgm:prSet presAssocID="{70D0E32E-0080-4751-9F61-0D7E2396E0EF}" presName="aSpace2" presStyleCnt="0"/>
      <dgm:spPr/>
    </dgm:pt>
    <dgm:pt modelId="{95E41FC5-8D2D-4B26-BE62-1A76F8900D85}" type="pres">
      <dgm:prSet presAssocID="{E637D172-6172-447A-9701-6AAB9A29D58B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4F901403-CEA1-4DD7-9262-7939EBE92BAB}" type="presOf" srcId="{70D0E32E-0080-4751-9F61-0D7E2396E0EF}" destId="{A4647309-97C1-4F13-85DA-903E153301C7}" srcOrd="0" destOrd="0" presId="urn:microsoft.com/office/officeart/2005/8/layout/lProcess2"/>
    <dgm:cxn modelId="{E8D72B0D-0C85-4DC8-A559-3AD2AF590D47}" type="presOf" srcId="{A0F27782-DD24-4D2B-938A-054EE8DBAC5C}" destId="{8A8809FF-B4AE-415C-8D25-2596FA6D9CE1}" srcOrd="0" destOrd="0" presId="urn:microsoft.com/office/officeart/2005/8/layout/lProcess2"/>
    <dgm:cxn modelId="{18B2031B-50D7-414D-9394-059CA9FA4360}" srcId="{2BAAD441-C63B-4A9F-B4DC-EE8D7EAA6DBC}" destId="{A0F27782-DD24-4D2B-938A-054EE8DBAC5C}" srcOrd="0" destOrd="0" parTransId="{33435C92-707F-4839-92C4-EC0150F1A0C0}" sibTransId="{A8A372C4-417A-412A-9DC4-72B05A8496B1}"/>
    <dgm:cxn modelId="{6CF4D623-6170-48C1-B45E-5B8D838D5A9E}" srcId="{FD609FE6-57B5-42F4-B680-339BCFFD2D10}" destId="{2BAAD441-C63B-4A9F-B4DC-EE8D7EAA6DBC}" srcOrd="0" destOrd="0" parTransId="{B52A7124-07E7-4760-88BA-9E333B5D1D4E}" sibTransId="{1AAC7ABE-4D79-4626-BFFD-214B1A3C29D3}"/>
    <dgm:cxn modelId="{E9080938-5E99-4355-B46C-FA3E5358F6F5}" type="presOf" srcId="{2BAAD441-C63B-4A9F-B4DC-EE8D7EAA6DBC}" destId="{D20685CA-9BDC-423F-A13F-80898A20E8D5}" srcOrd="0" destOrd="0" presId="urn:microsoft.com/office/officeart/2005/8/layout/lProcess2"/>
    <dgm:cxn modelId="{D87D7145-C229-4A2A-BDB0-3B310C0AA2BB}" type="presOf" srcId="{00A83A54-2B2A-4049-AE88-96FF9C766922}" destId="{BEF188A9-88D3-4948-B1BE-E04A52FF8C6D}" srcOrd="0" destOrd="0" presId="urn:microsoft.com/office/officeart/2005/8/layout/lProcess2"/>
    <dgm:cxn modelId="{27CDDF48-C48D-44FB-922C-19C415D67C7D}" type="presOf" srcId="{FD609FE6-57B5-42F4-B680-339BCFFD2D10}" destId="{828ADA77-946F-4C50-B4BE-3D43057D63FC}" srcOrd="0" destOrd="0" presId="urn:microsoft.com/office/officeart/2005/8/layout/lProcess2"/>
    <dgm:cxn modelId="{F3F1E449-ED4F-47FE-ADB2-D7EE4C52A94A}" srcId="{29C89A76-C826-47E7-A2D5-12483EECB70C}" destId="{00A83A54-2B2A-4049-AE88-96FF9C766922}" srcOrd="1" destOrd="0" parTransId="{1A3A4131-6CBF-4CF8-BC38-C67FCD86E480}" sibTransId="{E7ACBB20-7D4F-4DDB-AB27-D5341462E939}"/>
    <dgm:cxn modelId="{CE109251-D72D-49B1-A6B1-3B5CC37F37E8}" srcId="{66E4B4E8-4B03-4A50-BCB1-E6732655ED94}" destId="{E637D172-6172-447A-9701-6AAB9A29D58B}" srcOrd="1" destOrd="0" parTransId="{5B280265-A5F9-4705-945B-3DF23CE5EC1F}" sibTransId="{19216F84-D7AD-455D-81A5-98B0FF5162BE}"/>
    <dgm:cxn modelId="{16EA7B54-E95D-4538-BECF-E9B80F30FD76}" type="presOf" srcId="{2E3611F0-35C1-4D4F-A3AF-9F35AE4736EE}" destId="{012FABE4-F1EB-4FAF-A34E-007DF515CB58}" srcOrd="0" destOrd="0" presId="urn:microsoft.com/office/officeart/2005/8/layout/lProcess2"/>
    <dgm:cxn modelId="{1ABAA378-347D-4207-A402-EB9E54B0DEE8}" srcId="{2BAAD441-C63B-4A9F-B4DC-EE8D7EAA6DBC}" destId="{028D0A56-A67C-4812-BCCE-03F05C8C34B0}" srcOrd="1" destOrd="0" parTransId="{40E1C496-FC22-41F7-95B8-E33471AB11A5}" sibTransId="{244AEF7C-812E-4CD5-9011-DA29C937B044}"/>
    <dgm:cxn modelId="{1F4F4F7B-E9F9-41EA-84EC-62E7C80A301C}" srcId="{FD609FE6-57B5-42F4-B680-339BCFFD2D10}" destId="{66E4B4E8-4B03-4A50-BCB1-E6732655ED94}" srcOrd="2" destOrd="0" parTransId="{DE78FB4B-20B1-4AF7-8A78-3298AD306B99}" sibTransId="{1B98204D-A449-4A52-B5FE-5B36823E423F}"/>
    <dgm:cxn modelId="{AE53A77B-5495-4136-9142-5113AF537B45}" type="presOf" srcId="{29C89A76-C826-47E7-A2D5-12483EECB70C}" destId="{58798ED4-3D78-4250-951C-B3FDA1650036}" srcOrd="1" destOrd="0" presId="urn:microsoft.com/office/officeart/2005/8/layout/lProcess2"/>
    <dgm:cxn modelId="{2D851A84-C4CA-4B09-BA54-7024D4089823}" type="presOf" srcId="{2BAAD441-C63B-4A9F-B4DC-EE8D7EAA6DBC}" destId="{2FE25878-BAAA-4C59-A824-27DE0D786944}" srcOrd="1" destOrd="0" presId="urn:microsoft.com/office/officeart/2005/8/layout/lProcess2"/>
    <dgm:cxn modelId="{C690809B-036F-446E-8500-A8CA15FF5BA0}" type="presOf" srcId="{66E4B4E8-4B03-4A50-BCB1-E6732655ED94}" destId="{6E3687DD-5358-4C93-BA8F-3E29A1F6DD23}" srcOrd="0" destOrd="0" presId="urn:microsoft.com/office/officeart/2005/8/layout/lProcess2"/>
    <dgm:cxn modelId="{80539FAB-2FE6-4C15-A781-7DD0AA5D1684}" type="presOf" srcId="{66E4B4E8-4B03-4A50-BCB1-E6732655ED94}" destId="{0970C97F-0F53-4D42-B632-9A8C9DA0CB67}" srcOrd="1" destOrd="0" presId="urn:microsoft.com/office/officeart/2005/8/layout/lProcess2"/>
    <dgm:cxn modelId="{39B600D1-40B1-4CD3-A7AB-51A67B42FC71}" srcId="{FD609FE6-57B5-42F4-B680-339BCFFD2D10}" destId="{29C89A76-C826-47E7-A2D5-12483EECB70C}" srcOrd="1" destOrd="0" parTransId="{DE8964FF-9F48-4CD4-BFFF-E80205D76A4C}" sibTransId="{3AAEDDB0-8574-487E-BB36-E4CC2B7CC1F4}"/>
    <dgm:cxn modelId="{5E6BBCD1-92B7-460B-AF8C-1E0644BBDE4F}" srcId="{29C89A76-C826-47E7-A2D5-12483EECB70C}" destId="{2E3611F0-35C1-4D4F-A3AF-9F35AE4736EE}" srcOrd="0" destOrd="0" parTransId="{3B8E4003-DC36-4353-92A3-CF1AEEDAEF25}" sibTransId="{CD84B908-31C9-4153-851C-B7F94A04398C}"/>
    <dgm:cxn modelId="{23DC6CD2-F60B-4F1B-B466-3D460FE2AA30}" type="presOf" srcId="{028D0A56-A67C-4812-BCCE-03F05C8C34B0}" destId="{CAF46B8A-6FE8-49A6-BE03-AD110E396377}" srcOrd="0" destOrd="0" presId="urn:microsoft.com/office/officeart/2005/8/layout/lProcess2"/>
    <dgm:cxn modelId="{AEC324E3-E3A9-4EAE-B744-A7220C8BE532}" srcId="{66E4B4E8-4B03-4A50-BCB1-E6732655ED94}" destId="{70D0E32E-0080-4751-9F61-0D7E2396E0EF}" srcOrd="0" destOrd="0" parTransId="{9947BEEC-434C-4905-BFF7-CD5C4C613126}" sibTransId="{0CAA451D-C7D8-4553-AC45-294BF2C9A730}"/>
    <dgm:cxn modelId="{E03491EE-50F7-4416-9052-BFA615AA4591}" type="presOf" srcId="{29C89A76-C826-47E7-A2D5-12483EECB70C}" destId="{6201D889-D566-46AC-97BF-27561D3B2181}" srcOrd="0" destOrd="0" presId="urn:microsoft.com/office/officeart/2005/8/layout/lProcess2"/>
    <dgm:cxn modelId="{0F3274F0-5F0F-48CC-8EDB-A3B98D07A8FA}" type="presOf" srcId="{E637D172-6172-447A-9701-6AAB9A29D58B}" destId="{95E41FC5-8D2D-4B26-BE62-1A76F8900D85}" srcOrd="0" destOrd="0" presId="urn:microsoft.com/office/officeart/2005/8/layout/lProcess2"/>
    <dgm:cxn modelId="{E06ABCC5-F76B-45B2-A195-51ABD67621B5}" type="presParOf" srcId="{828ADA77-946F-4C50-B4BE-3D43057D63FC}" destId="{74B06561-21AF-4750-9D24-0DE94AD1BBF5}" srcOrd="0" destOrd="0" presId="urn:microsoft.com/office/officeart/2005/8/layout/lProcess2"/>
    <dgm:cxn modelId="{F5B842B4-A2E7-4618-91F0-2622E21A8CC2}" type="presParOf" srcId="{74B06561-21AF-4750-9D24-0DE94AD1BBF5}" destId="{D20685CA-9BDC-423F-A13F-80898A20E8D5}" srcOrd="0" destOrd="0" presId="urn:microsoft.com/office/officeart/2005/8/layout/lProcess2"/>
    <dgm:cxn modelId="{77F63B88-4AA9-43FB-A088-2C47F2241B5C}" type="presParOf" srcId="{74B06561-21AF-4750-9D24-0DE94AD1BBF5}" destId="{2FE25878-BAAA-4C59-A824-27DE0D786944}" srcOrd="1" destOrd="0" presId="urn:microsoft.com/office/officeart/2005/8/layout/lProcess2"/>
    <dgm:cxn modelId="{E94CD8A8-BF37-44FD-B83C-6018B650597B}" type="presParOf" srcId="{74B06561-21AF-4750-9D24-0DE94AD1BBF5}" destId="{40F6F527-1EFC-4DE7-9E66-8114DD161A73}" srcOrd="2" destOrd="0" presId="urn:microsoft.com/office/officeart/2005/8/layout/lProcess2"/>
    <dgm:cxn modelId="{9D39DBCF-208B-405F-96D7-91AAB42D19E8}" type="presParOf" srcId="{40F6F527-1EFC-4DE7-9E66-8114DD161A73}" destId="{6742E12C-86E3-4E23-BA2F-CC845697DB99}" srcOrd="0" destOrd="0" presId="urn:microsoft.com/office/officeart/2005/8/layout/lProcess2"/>
    <dgm:cxn modelId="{9463995A-60A0-4040-A50A-B96F2998B00D}" type="presParOf" srcId="{6742E12C-86E3-4E23-BA2F-CC845697DB99}" destId="{8A8809FF-B4AE-415C-8D25-2596FA6D9CE1}" srcOrd="0" destOrd="0" presId="urn:microsoft.com/office/officeart/2005/8/layout/lProcess2"/>
    <dgm:cxn modelId="{34DCDB67-805E-43F1-ADB7-90ED439D92EB}" type="presParOf" srcId="{6742E12C-86E3-4E23-BA2F-CC845697DB99}" destId="{6ECE2EE0-FBD7-48D4-A651-E386C5229B9A}" srcOrd="1" destOrd="0" presId="urn:microsoft.com/office/officeart/2005/8/layout/lProcess2"/>
    <dgm:cxn modelId="{7D725F7C-7D6A-4BC9-A051-E0DD5A9D60BE}" type="presParOf" srcId="{6742E12C-86E3-4E23-BA2F-CC845697DB99}" destId="{CAF46B8A-6FE8-49A6-BE03-AD110E396377}" srcOrd="2" destOrd="0" presId="urn:microsoft.com/office/officeart/2005/8/layout/lProcess2"/>
    <dgm:cxn modelId="{A666BFA0-CB48-45AC-A712-303B8C870B73}" type="presParOf" srcId="{828ADA77-946F-4C50-B4BE-3D43057D63FC}" destId="{EC389B6F-D713-468C-8B94-79731F753938}" srcOrd="1" destOrd="0" presId="urn:microsoft.com/office/officeart/2005/8/layout/lProcess2"/>
    <dgm:cxn modelId="{31C7656E-4032-41D3-916A-D4F9E92FB109}" type="presParOf" srcId="{828ADA77-946F-4C50-B4BE-3D43057D63FC}" destId="{6F4EDE1B-E4D9-4ADC-B0F6-A0E890E52636}" srcOrd="2" destOrd="0" presId="urn:microsoft.com/office/officeart/2005/8/layout/lProcess2"/>
    <dgm:cxn modelId="{1FF7D97E-734A-4EAA-A1DA-E3583B69B12D}" type="presParOf" srcId="{6F4EDE1B-E4D9-4ADC-B0F6-A0E890E52636}" destId="{6201D889-D566-46AC-97BF-27561D3B2181}" srcOrd="0" destOrd="0" presId="urn:microsoft.com/office/officeart/2005/8/layout/lProcess2"/>
    <dgm:cxn modelId="{A439AEC9-F183-48B5-938A-D728DB7DE195}" type="presParOf" srcId="{6F4EDE1B-E4D9-4ADC-B0F6-A0E890E52636}" destId="{58798ED4-3D78-4250-951C-B3FDA1650036}" srcOrd="1" destOrd="0" presId="urn:microsoft.com/office/officeart/2005/8/layout/lProcess2"/>
    <dgm:cxn modelId="{3B5513AF-10CF-4238-90C2-0F16C8D7256A}" type="presParOf" srcId="{6F4EDE1B-E4D9-4ADC-B0F6-A0E890E52636}" destId="{90CEA36E-10DE-4527-9AEF-2FA036BB68E8}" srcOrd="2" destOrd="0" presId="urn:microsoft.com/office/officeart/2005/8/layout/lProcess2"/>
    <dgm:cxn modelId="{479B6457-C55B-476F-8589-C70235E500D7}" type="presParOf" srcId="{90CEA36E-10DE-4527-9AEF-2FA036BB68E8}" destId="{1EFAF71D-5F0E-400C-A0AA-DA448940D608}" srcOrd="0" destOrd="0" presId="urn:microsoft.com/office/officeart/2005/8/layout/lProcess2"/>
    <dgm:cxn modelId="{9C0F870D-E90A-4FE4-8A69-8E985ECE983E}" type="presParOf" srcId="{1EFAF71D-5F0E-400C-A0AA-DA448940D608}" destId="{012FABE4-F1EB-4FAF-A34E-007DF515CB58}" srcOrd="0" destOrd="0" presId="urn:microsoft.com/office/officeart/2005/8/layout/lProcess2"/>
    <dgm:cxn modelId="{65DD0A45-1869-41B1-89F3-55010B9F6DCB}" type="presParOf" srcId="{1EFAF71D-5F0E-400C-A0AA-DA448940D608}" destId="{70A95DC3-9E8E-48F3-A631-611CB42649FF}" srcOrd="1" destOrd="0" presId="urn:microsoft.com/office/officeart/2005/8/layout/lProcess2"/>
    <dgm:cxn modelId="{4C083602-5345-41C9-833D-9A255CF32E57}" type="presParOf" srcId="{1EFAF71D-5F0E-400C-A0AA-DA448940D608}" destId="{BEF188A9-88D3-4948-B1BE-E04A52FF8C6D}" srcOrd="2" destOrd="0" presId="urn:microsoft.com/office/officeart/2005/8/layout/lProcess2"/>
    <dgm:cxn modelId="{3C716F18-9B99-44E2-A152-8B948AA801CC}" type="presParOf" srcId="{828ADA77-946F-4C50-B4BE-3D43057D63FC}" destId="{B6A85AD3-6011-4233-884E-4A237ED6CD5E}" srcOrd="3" destOrd="0" presId="urn:microsoft.com/office/officeart/2005/8/layout/lProcess2"/>
    <dgm:cxn modelId="{6D76869D-728D-45AD-B7AE-10EB4801D90C}" type="presParOf" srcId="{828ADA77-946F-4C50-B4BE-3D43057D63FC}" destId="{A8195CBF-1697-4C9A-8286-0C24072BCD0F}" srcOrd="4" destOrd="0" presId="urn:microsoft.com/office/officeart/2005/8/layout/lProcess2"/>
    <dgm:cxn modelId="{438DE2E4-EB66-47DD-8F29-735A85B2BA85}" type="presParOf" srcId="{A8195CBF-1697-4C9A-8286-0C24072BCD0F}" destId="{6E3687DD-5358-4C93-BA8F-3E29A1F6DD23}" srcOrd="0" destOrd="0" presId="urn:microsoft.com/office/officeart/2005/8/layout/lProcess2"/>
    <dgm:cxn modelId="{1B942663-8469-47F6-911B-B63E29F7096F}" type="presParOf" srcId="{A8195CBF-1697-4C9A-8286-0C24072BCD0F}" destId="{0970C97F-0F53-4D42-B632-9A8C9DA0CB67}" srcOrd="1" destOrd="0" presId="urn:microsoft.com/office/officeart/2005/8/layout/lProcess2"/>
    <dgm:cxn modelId="{E42953FA-E724-440A-AFE9-07DAAB311E63}" type="presParOf" srcId="{A8195CBF-1697-4C9A-8286-0C24072BCD0F}" destId="{6FE9060F-7AA5-4868-9E54-0C04DD840673}" srcOrd="2" destOrd="0" presId="urn:microsoft.com/office/officeart/2005/8/layout/lProcess2"/>
    <dgm:cxn modelId="{EF093319-2DD3-42EF-A38F-21593DA6781A}" type="presParOf" srcId="{6FE9060F-7AA5-4868-9E54-0C04DD840673}" destId="{EC69EED1-2C33-476A-BD53-DFE7E55DDBC4}" srcOrd="0" destOrd="0" presId="urn:microsoft.com/office/officeart/2005/8/layout/lProcess2"/>
    <dgm:cxn modelId="{E2B061E9-0E31-4E50-8962-2DCB70C11982}" type="presParOf" srcId="{EC69EED1-2C33-476A-BD53-DFE7E55DDBC4}" destId="{A4647309-97C1-4F13-85DA-903E153301C7}" srcOrd="0" destOrd="0" presId="urn:microsoft.com/office/officeart/2005/8/layout/lProcess2"/>
    <dgm:cxn modelId="{8155284B-51FD-4EF1-A0E5-C070B09F4A8D}" type="presParOf" srcId="{EC69EED1-2C33-476A-BD53-DFE7E55DDBC4}" destId="{D33B02C9-3E6C-46F7-BE2D-D92453697C2B}" srcOrd="1" destOrd="0" presId="urn:microsoft.com/office/officeart/2005/8/layout/lProcess2"/>
    <dgm:cxn modelId="{5E315D1A-C1D0-47A7-80B0-967E3771F683}" type="presParOf" srcId="{EC69EED1-2C33-476A-BD53-DFE7E55DDBC4}" destId="{95E41FC5-8D2D-4B26-BE62-1A76F8900D8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2684D6-6394-4204-BFF4-B3C315FA054C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E30161-53EE-45A4-A7C3-811D6CC56E10}">
      <dgm:prSet phldrT="[Text]"/>
      <dgm:spPr/>
      <dgm:t>
        <a:bodyPr/>
        <a:lstStyle/>
        <a:p>
          <a:r>
            <a:rPr lang="en-US" dirty="0"/>
            <a:t>Solution overview:</a:t>
          </a:r>
        </a:p>
      </dgm:t>
    </dgm:pt>
    <dgm:pt modelId="{C8ADFA62-F6DC-42B1-8DDD-C7330F909430}" type="parTrans" cxnId="{5E45A7FD-87BA-4641-9195-7C56F7940362}">
      <dgm:prSet/>
      <dgm:spPr/>
      <dgm:t>
        <a:bodyPr/>
        <a:lstStyle/>
        <a:p>
          <a:endParaRPr lang="en-US"/>
        </a:p>
      </dgm:t>
    </dgm:pt>
    <dgm:pt modelId="{3B79A5E6-AE5D-43B1-951A-82A5B8250435}" type="sibTrans" cxnId="{5E45A7FD-87BA-4641-9195-7C56F7940362}">
      <dgm:prSet/>
      <dgm:spPr/>
      <dgm:t>
        <a:bodyPr/>
        <a:lstStyle/>
        <a:p>
          <a:endParaRPr lang="en-US"/>
        </a:p>
      </dgm:t>
    </dgm:pt>
    <dgm:pt modelId="{478F5048-0336-4D98-A2BD-409A9822399A}">
      <dgm:prSet phldrT="[Text]"/>
      <dgm:spPr/>
      <dgm:t>
        <a:bodyPr/>
        <a:lstStyle/>
        <a:p>
          <a:r>
            <a:rPr lang="en-US" dirty="0"/>
            <a:t>Value Proposition:</a:t>
          </a:r>
        </a:p>
      </dgm:t>
    </dgm:pt>
    <dgm:pt modelId="{98DC7547-28B0-4387-BB00-0F80A1BCD642}" type="parTrans" cxnId="{0AA7C51E-B1FD-4DAF-A1EF-60D793CF44D6}">
      <dgm:prSet/>
      <dgm:spPr/>
      <dgm:t>
        <a:bodyPr/>
        <a:lstStyle/>
        <a:p>
          <a:endParaRPr lang="en-US"/>
        </a:p>
      </dgm:t>
    </dgm:pt>
    <dgm:pt modelId="{C875DA00-A3C3-499D-B549-EBD9D14C986B}" type="sibTrans" cxnId="{0AA7C51E-B1FD-4DAF-A1EF-60D793CF44D6}">
      <dgm:prSet/>
      <dgm:spPr/>
      <dgm:t>
        <a:bodyPr/>
        <a:lstStyle/>
        <a:p>
          <a:endParaRPr lang="en-US"/>
        </a:p>
      </dgm:t>
    </dgm:pt>
    <dgm:pt modelId="{3FE53701-2900-42C4-B81E-F808B215DFFB}">
      <dgm:prSet phldrT="[Text]"/>
      <dgm:spPr/>
      <dgm:t>
        <a:bodyPr/>
        <a:lstStyle/>
        <a:p>
          <a:r>
            <a:rPr lang="en-US" dirty="0"/>
            <a:t>My solution involves developing a predictive model for employee burnout using linear regression. This model analyzes various factors contributing to burnout and provides early warnings, enabling timely interventions to support employee well-being.</a:t>
          </a:r>
        </a:p>
      </dgm:t>
    </dgm:pt>
    <dgm:pt modelId="{1EE13535-75E0-48B2-A7EE-9270D2EC6335}" type="parTrans" cxnId="{523C4250-09C9-460D-8B47-A6F89C2E7F14}">
      <dgm:prSet/>
      <dgm:spPr/>
      <dgm:t>
        <a:bodyPr/>
        <a:lstStyle/>
        <a:p>
          <a:endParaRPr lang="en-US"/>
        </a:p>
      </dgm:t>
    </dgm:pt>
    <dgm:pt modelId="{E495EFD5-50B8-4B2C-8545-7CDF434DFFDA}" type="sibTrans" cxnId="{523C4250-09C9-460D-8B47-A6F89C2E7F14}">
      <dgm:prSet/>
      <dgm:spPr/>
      <dgm:t>
        <a:bodyPr/>
        <a:lstStyle/>
        <a:p>
          <a:endParaRPr lang="en-US"/>
        </a:p>
      </dgm:t>
    </dgm:pt>
    <dgm:pt modelId="{ED8A6D61-7C30-423C-826F-7416DFAB9E8C}">
      <dgm:prSet phldrT="[Text]"/>
      <dgm:spPr/>
      <dgm:t>
        <a:bodyPr/>
        <a:lstStyle/>
        <a:p>
          <a:r>
            <a:rPr lang="en-US" dirty="0"/>
            <a:t>Proactive Burnout Management</a:t>
          </a:r>
        </a:p>
      </dgm:t>
    </dgm:pt>
    <dgm:pt modelId="{762ECAAB-D995-43D0-84AB-6E157BB1C7A1}" type="parTrans" cxnId="{A1D266CB-BEB7-4C96-88B8-252D7FE30A37}">
      <dgm:prSet/>
      <dgm:spPr/>
      <dgm:t>
        <a:bodyPr/>
        <a:lstStyle/>
        <a:p>
          <a:endParaRPr lang="en-US"/>
        </a:p>
      </dgm:t>
    </dgm:pt>
    <dgm:pt modelId="{87571363-0B39-4DBA-B4D9-819B668923A0}" type="sibTrans" cxnId="{A1D266CB-BEB7-4C96-88B8-252D7FE30A37}">
      <dgm:prSet/>
      <dgm:spPr/>
      <dgm:t>
        <a:bodyPr/>
        <a:lstStyle/>
        <a:p>
          <a:endParaRPr lang="en-US"/>
        </a:p>
      </dgm:t>
    </dgm:pt>
    <dgm:pt modelId="{5B420B99-157E-449A-B7C7-CF7AD82BBC2A}">
      <dgm:prSet phldrT="[Text]"/>
      <dgm:spPr/>
      <dgm:t>
        <a:bodyPr/>
        <a:lstStyle/>
        <a:p>
          <a:r>
            <a:rPr lang="en-US" dirty="0"/>
            <a:t>Enhanced Employee Well-being</a:t>
          </a:r>
        </a:p>
      </dgm:t>
    </dgm:pt>
    <dgm:pt modelId="{6A6E1991-8C57-4F0E-B4E5-65559AAB7B5C}" type="parTrans" cxnId="{FACF54E7-4B18-42D1-87E2-EEC0B2F3AFB3}">
      <dgm:prSet/>
      <dgm:spPr/>
      <dgm:t>
        <a:bodyPr/>
        <a:lstStyle/>
        <a:p>
          <a:endParaRPr lang="en-US"/>
        </a:p>
      </dgm:t>
    </dgm:pt>
    <dgm:pt modelId="{D91D5986-5444-4569-914D-3E5744CFA3F4}" type="sibTrans" cxnId="{FACF54E7-4B18-42D1-87E2-EEC0B2F3AFB3}">
      <dgm:prSet/>
      <dgm:spPr/>
      <dgm:t>
        <a:bodyPr/>
        <a:lstStyle/>
        <a:p>
          <a:endParaRPr lang="en-US"/>
        </a:p>
      </dgm:t>
    </dgm:pt>
    <dgm:pt modelId="{EFF6687C-28FF-4A99-8D8D-D12890459400}">
      <dgm:prSet phldrT="[Text]"/>
      <dgm:spPr/>
      <dgm:t>
        <a:bodyPr/>
        <a:lstStyle/>
        <a:p>
          <a:r>
            <a:rPr lang="en-US" dirty="0"/>
            <a:t>Increased Productivity</a:t>
          </a:r>
        </a:p>
      </dgm:t>
    </dgm:pt>
    <dgm:pt modelId="{9122B9F0-CFBB-461E-85E6-3DBA1F2F4C76}" type="parTrans" cxnId="{08C2377B-B016-4F3F-BC20-0957ADAB1EC9}">
      <dgm:prSet/>
      <dgm:spPr/>
      <dgm:t>
        <a:bodyPr/>
        <a:lstStyle/>
        <a:p>
          <a:endParaRPr lang="en-US"/>
        </a:p>
      </dgm:t>
    </dgm:pt>
    <dgm:pt modelId="{083DD1DF-8410-4210-A6E2-FF59E87604C9}" type="sibTrans" cxnId="{08C2377B-B016-4F3F-BC20-0957ADAB1EC9}">
      <dgm:prSet/>
      <dgm:spPr/>
      <dgm:t>
        <a:bodyPr/>
        <a:lstStyle/>
        <a:p>
          <a:endParaRPr lang="en-US"/>
        </a:p>
      </dgm:t>
    </dgm:pt>
    <dgm:pt modelId="{14F1247C-8A69-43E7-A7BB-60EB7E99800B}">
      <dgm:prSet phldrT="[Text]"/>
      <dgm:spPr/>
      <dgm:t>
        <a:bodyPr/>
        <a:lstStyle/>
        <a:p>
          <a:r>
            <a:rPr lang="en-US" dirty="0"/>
            <a:t>Reduced Turnover Rates</a:t>
          </a:r>
        </a:p>
      </dgm:t>
    </dgm:pt>
    <dgm:pt modelId="{90301FAC-74C2-4FAA-86D4-832A8F8029AB}" type="parTrans" cxnId="{99A513E0-DA5B-48EB-8327-774CB4B5D123}">
      <dgm:prSet/>
      <dgm:spPr/>
      <dgm:t>
        <a:bodyPr/>
        <a:lstStyle/>
        <a:p>
          <a:endParaRPr lang="en-US"/>
        </a:p>
      </dgm:t>
    </dgm:pt>
    <dgm:pt modelId="{C7F9D133-80E4-41BF-93BA-6B203F05891E}" type="sibTrans" cxnId="{99A513E0-DA5B-48EB-8327-774CB4B5D123}">
      <dgm:prSet/>
      <dgm:spPr/>
      <dgm:t>
        <a:bodyPr/>
        <a:lstStyle/>
        <a:p>
          <a:endParaRPr lang="en-US"/>
        </a:p>
      </dgm:t>
    </dgm:pt>
    <dgm:pt modelId="{170C7DED-AC14-46C5-98A1-4143ACEE2B12}">
      <dgm:prSet phldrT="[Text]"/>
      <dgm:spPr/>
      <dgm:t>
        <a:bodyPr/>
        <a:lstStyle/>
        <a:p>
          <a:r>
            <a:rPr lang="en-US" dirty="0"/>
            <a:t>Data-Driven Decisions</a:t>
          </a:r>
        </a:p>
      </dgm:t>
    </dgm:pt>
    <dgm:pt modelId="{CFC1EB8B-6B67-46AC-B5CE-01C908DB9440}" type="parTrans" cxnId="{EBD75857-286A-4D38-AA0B-115106DF7B5E}">
      <dgm:prSet/>
      <dgm:spPr/>
      <dgm:t>
        <a:bodyPr/>
        <a:lstStyle/>
        <a:p>
          <a:endParaRPr lang="en-US"/>
        </a:p>
      </dgm:t>
    </dgm:pt>
    <dgm:pt modelId="{A781D187-6FD8-4464-A295-5CEC583FE8B4}" type="sibTrans" cxnId="{EBD75857-286A-4D38-AA0B-115106DF7B5E}">
      <dgm:prSet/>
      <dgm:spPr/>
      <dgm:t>
        <a:bodyPr/>
        <a:lstStyle/>
        <a:p>
          <a:endParaRPr lang="en-US"/>
        </a:p>
      </dgm:t>
    </dgm:pt>
    <dgm:pt modelId="{BB4AA024-2C5C-46B4-AC92-33222CC04BD1}" type="pres">
      <dgm:prSet presAssocID="{262684D6-6394-4204-BFF4-B3C315FA054C}" presName="linear" presStyleCnt="0">
        <dgm:presLayoutVars>
          <dgm:animLvl val="lvl"/>
          <dgm:resizeHandles val="exact"/>
        </dgm:presLayoutVars>
      </dgm:prSet>
      <dgm:spPr/>
    </dgm:pt>
    <dgm:pt modelId="{436B6C48-9A2E-4BB9-A751-12308E41D067}" type="pres">
      <dgm:prSet presAssocID="{56E30161-53EE-45A4-A7C3-811D6CC56E10}" presName="parentText" presStyleLbl="node1" presStyleIdx="0" presStyleCnt="2" custLinFactNeighborX="-2" custLinFactNeighborY="-4372">
        <dgm:presLayoutVars>
          <dgm:chMax val="0"/>
          <dgm:bulletEnabled val="1"/>
        </dgm:presLayoutVars>
      </dgm:prSet>
      <dgm:spPr/>
    </dgm:pt>
    <dgm:pt modelId="{571403C4-451F-4084-BCA9-82529CD843C4}" type="pres">
      <dgm:prSet presAssocID="{56E30161-53EE-45A4-A7C3-811D6CC56E10}" presName="childText" presStyleLbl="revTx" presStyleIdx="0" presStyleCnt="2">
        <dgm:presLayoutVars>
          <dgm:bulletEnabled val="1"/>
        </dgm:presLayoutVars>
      </dgm:prSet>
      <dgm:spPr/>
    </dgm:pt>
    <dgm:pt modelId="{8DEC58E2-F6A1-4BEF-9C76-8AA8FBCB4F21}" type="pres">
      <dgm:prSet presAssocID="{478F5048-0336-4D98-A2BD-409A9822399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59F0083-8EAC-46D6-9972-9CF0B20AD1AE}" type="pres">
      <dgm:prSet presAssocID="{478F5048-0336-4D98-A2BD-409A9822399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AA7C51E-B1FD-4DAF-A1EF-60D793CF44D6}" srcId="{262684D6-6394-4204-BFF4-B3C315FA054C}" destId="{478F5048-0336-4D98-A2BD-409A9822399A}" srcOrd="1" destOrd="0" parTransId="{98DC7547-28B0-4387-BB00-0F80A1BCD642}" sibTransId="{C875DA00-A3C3-499D-B549-EBD9D14C986B}"/>
    <dgm:cxn modelId="{48A74F28-0BC0-4E73-A1AF-6160546B19BA}" type="presOf" srcId="{56E30161-53EE-45A4-A7C3-811D6CC56E10}" destId="{436B6C48-9A2E-4BB9-A751-12308E41D067}" srcOrd="0" destOrd="0" presId="urn:microsoft.com/office/officeart/2005/8/layout/vList2"/>
    <dgm:cxn modelId="{4F02A64B-4CC1-43F2-A0CB-CEBD96A65406}" type="presOf" srcId="{EFF6687C-28FF-4A99-8D8D-D12890459400}" destId="{659F0083-8EAC-46D6-9972-9CF0B20AD1AE}" srcOrd="0" destOrd="2" presId="urn:microsoft.com/office/officeart/2005/8/layout/vList2"/>
    <dgm:cxn modelId="{523C4250-09C9-460D-8B47-A6F89C2E7F14}" srcId="{56E30161-53EE-45A4-A7C3-811D6CC56E10}" destId="{3FE53701-2900-42C4-B81E-F808B215DFFB}" srcOrd="0" destOrd="0" parTransId="{1EE13535-75E0-48B2-A7EE-9270D2EC6335}" sibTransId="{E495EFD5-50B8-4B2C-8545-7CDF434DFFDA}"/>
    <dgm:cxn modelId="{EBD75857-286A-4D38-AA0B-115106DF7B5E}" srcId="{478F5048-0336-4D98-A2BD-409A9822399A}" destId="{170C7DED-AC14-46C5-98A1-4143ACEE2B12}" srcOrd="4" destOrd="0" parTransId="{CFC1EB8B-6B67-46AC-B5CE-01C908DB9440}" sibTransId="{A781D187-6FD8-4464-A295-5CEC583FE8B4}"/>
    <dgm:cxn modelId="{14041D7A-8D46-4A05-97E5-BEB16FBEB43B}" type="presOf" srcId="{478F5048-0336-4D98-A2BD-409A9822399A}" destId="{8DEC58E2-F6A1-4BEF-9C76-8AA8FBCB4F21}" srcOrd="0" destOrd="0" presId="urn:microsoft.com/office/officeart/2005/8/layout/vList2"/>
    <dgm:cxn modelId="{5C18795A-4D47-4EBA-8874-0222050EA97E}" type="presOf" srcId="{170C7DED-AC14-46C5-98A1-4143ACEE2B12}" destId="{659F0083-8EAC-46D6-9972-9CF0B20AD1AE}" srcOrd="0" destOrd="4" presId="urn:microsoft.com/office/officeart/2005/8/layout/vList2"/>
    <dgm:cxn modelId="{08C2377B-B016-4F3F-BC20-0957ADAB1EC9}" srcId="{478F5048-0336-4D98-A2BD-409A9822399A}" destId="{EFF6687C-28FF-4A99-8D8D-D12890459400}" srcOrd="2" destOrd="0" parTransId="{9122B9F0-CFBB-461E-85E6-3DBA1F2F4C76}" sibTransId="{083DD1DF-8410-4210-A6E2-FF59E87604C9}"/>
    <dgm:cxn modelId="{E4447A9E-1790-433B-BE24-2A9B258BEE79}" type="presOf" srcId="{ED8A6D61-7C30-423C-826F-7416DFAB9E8C}" destId="{659F0083-8EAC-46D6-9972-9CF0B20AD1AE}" srcOrd="0" destOrd="0" presId="urn:microsoft.com/office/officeart/2005/8/layout/vList2"/>
    <dgm:cxn modelId="{B1CB45B3-66FA-4DA7-83AE-142056902D05}" type="presOf" srcId="{14F1247C-8A69-43E7-A7BB-60EB7E99800B}" destId="{659F0083-8EAC-46D6-9972-9CF0B20AD1AE}" srcOrd="0" destOrd="3" presId="urn:microsoft.com/office/officeart/2005/8/layout/vList2"/>
    <dgm:cxn modelId="{BD033EB5-50C9-4D40-96C8-ED6A7BB6B64A}" type="presOf" srcId="{5B420B99-157E-449A-B7C7-CF7AD82BBC2A}" destId="{659F0083-8EAC-46D6-9972-9CF0B20AD1AE}" srcOrd="0" destOrd="1" presId="urn:microsoft.com/office/officeart/2005/8/layout/vList2"/>
    <dgm:cxn modelId="{D46555B9-B557-4D08-ADBE-9404A5083866}" type="presOf" srcId="{3FE53701-2900-42C4-B81E-F808B215DFFB}" destId="{571403C4-451F-4084-BCA9-82529CD843C4}" srcOrd="0" destOrd="0" presId="urn:microsoft.com/office/officeart/2005/8/layout/vList2"/>
    <dgm:cxn modelId="{A1D266CB-BEB7-4C96-88B8-252D7FE30A37}" srcId="{478F5048-0336-4D98-A2BD-409A9822399A}" destId="{ED8A6D61-7C30-423C-826F-7416DFAB9E8C}" srcOrd="0" destOrd="0" parTransId="{762ECAAB-D995-43D0-84AB-6E157BB1C7A1}" sibTransId="{87571363-0B39-4DBA-B4D9-819B668923A0}"/>
    <dgm:cxn modelId="{99A513E0-DA5B-48EB-8327-774CB4B5D123}" srcId="{478F5048-0336-4D98-A2BD-409A9822399A}" destId="{14F1247C-8A69-43E7-A7BB-60EB7E99800B}" srcOrd="3" destOrd="0" parTransId="{90301FAC-74C2-4FAA-86D4-832A8F8029AB}" sibTransId="{C7F9D133-80E4-41BF-93BA-6B203F05891E}"/>
    <dgm:cxn modelId="{B8652CE3-272F-4BC2-97B4-29AD4D40FFDE}" type="presOf" srcId="{262684D6-6394-4204-BFF4-B3C315FA054C}" destId="{BB4AA024-2C5C-46B4-AC92-33222CC04BD1}" srcOrd="0" destOrd="0" presId="urn:microsoft.com/office/officeart/2005/8/layout/vList2"/>
    <dgm:cxn modelId="{FACF54E7-4B18-42D1-87E2-EEC0B2F3AFB3}" srcId="{478F5048-0336-4D98-A2BD-409A9822399A}" destId="{5B420B99-157E-449A-B7C7-CF7AD82BBC2A}" srcOrd="1" destOrd="0" parTransId="{6A6E1991-8C57-4F0E-B4E5-65559AAB7B5C}" sibTransId="{D91D5986-5444-4569-914D-3E5744CFA3F4}"/>
    <dgm:cxn modelId="{5E45A7FD-87BA-4641-9195-7C56F7940362}" srcId="{262684D6-6394-4204-BFF4-B3C315FA054C}" destId="{56E30161-53EE-45A4-A7C3-811D6CC56E10}" srcOrd="0" destOrd="0" parTransId="{C8ADFA62-F6DC-42B1-8DDD-C7330F909430}" sibTransId="{3B79A5E6-AE5D-43B1-951A-82A5B8250435}"/>
    <dgm:cxn modelId="{8D2D0C7D-EBFD-419E-B4C6-33CA56E8BFA4}" type="presParOf" srcId="{BB4AA024-2C5C-46B4-AC92-33222CC04BD1}" destId="{436B6C48-9A2E-4BB9-A751-12308E41D067}" srcOrd="0" destOrd="0" presId="urn:microsoft.com/office/officeart/2005/8/layout/vList2"/>
    <dgm:cxn modelId="{B8F5458E-AB69-4B5E-B26C-634FF9CEF0C2}" type="presParOf" srcId="{BB4AA024-2C5C-46B4-AC92-33222CC04BD1}" destId="{571403C4-451F-4084-BCA9-82529CD843C4}" srcOrd="1" destOrd="0" presId="urn:microsoft.com/office/officeart/2005/8/layout/vList2"/>
    <dgm:cxn modelId="{953172D2-44DE-4544-9B2A-0C9F0E2238E2}" type="presParOf" srcId="{BB4AA024-2C5C-46B4-AC92-33222CC04BD1}" destId="{8DEC58E2-F6A1-4BEF-9C76-8AA8FBCB4F21}" srcOrd="2" destOrd="0" presId="urn:microsoft.com/office/officeart/2005/8/layout/vList2"/>
    <dgm:cxn modelId="{793D35D0-C2DC-4378-BE5D-227F485EA21B}" type="presParOf" srcId="{BB4AA024-2C5C-46B4-AC92-33222CC04BD1}" destId="{659F0083-8EAC-46D6-9972-9CF0B20AD1A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75A11B-BFD4-47BD-800B-04987583DDEA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A72A9A-B53B-4F26-85B2-10D760075A46}">
      <dgm:prSet phldrT="[Text]"/>
      <dgm:spPr/>
      <dgm:t>
        <a:bodyPr/>
        <a:lstStyle/>
        <a:p>
          <a:r>
            <a:rPr lang="en-US" dirty="0"/>
            <a:t>Data Source Selection</a:t>
          </a:r>
        </a:p>
      </dgm:t>
    </dgm:pt>
    <dgm:pt modelId="{484939B1-74E2-45DD-BDA1-1EBD11E92E71}" type="parTrans" cxnId="{69B2E3A8-3877-4A42-9A80-477D6E724EDC}">
      <dgm:prSet/>
      <dgm:spPr/>
      <dgm:t>
        <a:bodyPr/>
        <a:lstStyle/>
        <a:p>
          <a:endParaRPr lang="en-US"/>
        </a:p>
      </dgm:t>
    </dgm:pt>
    <dgm:pt modelId="{2E1BD6D3-367F-4A73-B229-7D613560E43F}" type="sibTrans" cxnId="{69B2E3A8-3877-4A42-9A80-477D6E724EDC}">
      <dgm:prSet/>
      <dgm:spPr/>
      <dgm:t>
        <a:bodyPr/>
        <a:lstStyle/>
        <a:p>
          <a:endParaRPr lang="en-US"/>
        </a:p>
      </dgm:t>
    </dgm:pt>
    <dgm:pt modelId="{97626D89-5BB1-49BC-B026-4DD236EC4354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DDEF148A-CFC6-4B74-AF51-B72E2F9232A4}" type="parTrans" cxnId="{2CE0CC6E-7FFE-41DE-9FB1-9C5F4D89336A}">
      <dgm:prSet/>
      <dgm:spPr/>
      <dgm:t>
        <a:bodyPr/>
        <a:lstStyle/>
        <a:p>
          <a:endParaRPr lang="en-US"/>
        </a:p>
      </dgm:t>
    </dgm:pt>
    <dgm:pt modelId="{320D77F1-4B4E-4065-8F07-801191E748B1}" type="sibTrans" cxnId="{2CE0CC6E-7FFE-41DE-9FB1-9C5F4D89336A}">
      <dgm:prSet/>
      <dgm:spPr/>
      <dgm:t>
        <a:bodyPr/>
        <a:lstStyle/>
        <a:p>
          <a:endParaRPr lang="en-US"/>
        </a:p>
      </dgm:t>
    </dgm:pt>
    <dgm:pt modelId="{1EB91425-2A68-4B03-B0BE-7F9DB4EAFC14}">
      <dgm:prSet phldrT="[Text]"/>
      <dgm:spPr/>
      <dgm:t>
        <a:bodyPr/>
        <a:lstStyle/>
        <a:p>
          <a:r>
            <a:rPr lang="en-US" dirty="0"/>
            <a:t>Carefully selected and curated data sources that are most relevant to the user’s specific needs.</a:t>
          </a:r>
        </a:p>
      </dgm:t>
    </dgm:pt>
    <dgm:pt modelId="{DBF9F719-552D-42A6-8C19-60FC7FE0D717}" type="parTrans" cxnId="{2B278E69-6503-4198-9373-EEB0A2F7F003}">
      <dgm:prSet/>
      <dgm:spPr/>
      <dgm:t>
        <a:bodyPr/>
        <a:lstStyle/>
        <a:p>
          <a:endParaRPr lang="en-US"/>
        </a:p>
      </dgm:t>
    </dgm:pt>
    <dgm:pt modelId="{CCD46F80-6F1A-4CAE-81DA-E2CDD14A5CE9}" type="sibTrans" cxnId="{2B278E69-6503-4198-9373-EEB0A2F7F003}">
      <dgm:prSet/>
      <dgm:spPr/>
      <dgm:t>
        <a:bodyPr/>
        <a:lstStyle/>
        <a:p>
          <a:endParaRPr lang="en-US"/>
        </a:p>
      </dgm:t>
    </dgm:pt>
    <dgm:pt modelId="{237223F8-8CF9-4FEA-A6DF-EC6073608762}">
      <dgm:prSet phldrT="[Text]"/>
      <dgm:spPr/>
      <dgm:t>
        <a:bodyPr/>
        <a:lstStyle/>
        <a:p>
          <a:r>
            <a:rPr lang="en-US" dirty="0"/>
            <a:t>Developed unique features that are specifically indicative of burnout within the organization.</a:t>
          </a:r>
        </a:p>
      </dgm:t>
    </dgm:pt>
    <dgm:pt modelId="{5AD7814A-7C27-47CF-8728-21AE50A195A5}" type="parTrans" cxnId="{B21798C1-0293-458A-9B3A-2FD1DD2DC68E}">
      <dgm:prSet/>
      <dgm:spPr/>
      <dgm:t>
        <a:bodyPr/>
        <a:lstStyle/>
        <a:p>
          <a:endParaRPr lang="en-US"/>
        </a:p>
      </dgm:t>
    </dgm:pt>
    <dgm:pt modelId="{C079D3F5-187E-41A0-AE5A-B16393F177AD}" type="sibTrans" cxnId="{B21798C1-0293-458A-9B3A-2FD1DD2DC68E}">
      <dgm:prSet/>
      <dgm:spPr/>
      <dgm:t>
        <a:bodyPr/>
        <a:lstStyle/>
        <a:p>
          <a:endParaRPr lang="en-US"/>
        </a:p>
      </dgm:t>
    </dgm:pt>
    <dgm:pt modelId="{D6441AD3-5C53-4795-ABB1-8A728C1D4A54}">
      <dgm:prSet phldrT="[Text]"/>
      <dgm:spPr/>
      <dgm:t>
        <a:bodyPr/>
        <a:lstStyle/>
        <a:p>
          <a:r>
            <a:rPr lang="en-US" dirty="0"/>
            <a:t>Tailored Model Parameters</a:t>
          </a:r>
        </a:p>
      </dgm:t>
    </dgm:pt>
    <dgm:pt modelId="{633F4E73-6BA5-4E18-A060-30FAF8A9F3B9}" type="parTrans" cxnId="{2713C429-C6A9-42A1-9A7E-EF0D427FB18A}">
      <dgm:prSet/>
      <dgm:spPr/>
      <dgm:t>
        <a:bodyPr/>
        <a:lstStyle/>
        <a:p>
          <a:endParaRPr lang="en-US"/>
        </a:p>
      </dgm:t>
    </dgm:pt>
    <dgm:pt modelId="{3D6FFADD-9E0A-473E-BAE3-FD9F7B4807F7}" type="sibTrans" cxnId="{2713C429-C6A9-42A1-9A7E-EF0D427FB18A}">
      <dgm:prSet/>
      <dgm:spPr/>
      <dgm:t>
        <a:bodyPr/>
        <a:lstStyle/>
        <a:p>
          <a:endParaRPr lang="en-US"/>
        </a:p>
      </dgm:t>
    </dgm:pt>
    <dgm:pt modelId="{F8207C39-E5AD-4D1B-849D-6C8D80F80307}">
      <dgm:prSet phldrT="[Text]"/>
      <dgm:spPr/>
      <dgm:t>
        <a:bodyPr/>
        <a:lstStyle/>
        <a:p>
          <a:r>
            <a:rPr lang="en-US" dirty="0"/>
            <a:t>Fine-tuned the linear regression model parameters to optimize performance based on the dataset.</a:t>
          </a:r>
        </a:p>
      </dgm:t>
    </dgm:pt>
    <dgm:pt modelId="{60173D2A-07F2-4377-8025-DCFB125EBA16}" type="parTrans" cxnId="{CEF044C9-2291-4AFA-94C0-039552642AF9}">
      <dgm:prSet/>
      <dgm:spPr/>
      <dgm:t>
        <a:bodyPr/>
        <a:lstStyle/>
        <a:p>
          <a:endParaRPr lang="en-US"/>
        </a:p>
      </dgm:t>
    </dgm:pt>
    <dgm:pt modelId="{79BFBD6F-044A-4082-9966-2FBC7CDE6ABD}" type="sibTrans" cxnId="{CEF044C9-2291-4AFA-94C0-039552642AF9}">
      <dgm:prSet/>
      <dgm:spPr/>
      <dgm:t>
        <a:bodyPr/>
        <a:lstStyle/>
        <a:p>
          <a:endParaRPr lang="en-US"/>
        </a:p>
      </dgm:t>
    </dgm:pt>
    <dgm:pt modelId="{CEAE6856-A9E6-4201-B4B2-A0D03D5D348C}">
      <dgm:prSet phldrT="[Text]"/>
      <dgm:spPr/>
      <dgm:t>
        <a:bodyPr/>
        <a:lstStyle/>
        <a:p>
          <a:r>
            <a:rPr lang="en-US" dirty="0"/>
            <a:t>Custom Reporting and Visualization</a:t>
          </a:r>
        </a:p>
      </dgm:t>
    </dgm:pt>
    <dgm:pt modelId="{8700E74D-6996-4937-BA7A-ADBE070A08F0}" type="parTrans" cxnId="{4D1605C2-DDC9-42AE-AAAC-DADA9AB1BA88}">
      <dgm:prSet/>
      <dgm:spPr/>
      <dgm:t>
        <a:bodyPr/>
        <a:lstStyle/>
        <a:p>
          <a:endParaRPr lang="en-US"/>
        </a:p>
      </dgm:t>
    </dgm:pt>
    <dgm:pt modelId="{4B826437-A84E-4592-B8F1-BA605776B288}" type="sibTrans" cxnId="{4D1605C2-DDC9-42AE-AAAC-DADA9AB1BA88}">
      <dgm:prSet/>
      <dgm:spPr/>
      <dgm:t>
        <a:bodyPr/>
        <a:lstStyle/>
        <a:p>
          <a:endParaRPr lang="en-US"/>
        </a:p>
      </dgm:t>
    </dgm:pt>
    <dgm:pt modelId="{A75CB474-9D63-45DD-AA7F-443A19EA1DAA}">
      <dgm:prSet phldrT="[Text]"/>
      <dgm:spPr/>
      <dgm:t>
        <a:bodyPr/>
        <a:lstStyle/>
        <a:p>
          <a:r>
            <a:rPr lang="en-US" dirty="0"/>
            <a:t>Designed custom reports and visualizations to present the model’s predictions and insights.</a:t>
          </a:r>
        </a:p>
      </dgm:t>
    </dgm:pt>
    <dgm:pt modelId="{E74FB0E0-84C3-46B0-984D-351701729925}" type="parTrans" cxnId="{A9B79A5B-DA10-4E81-8093-8B13665083C9}">
      <dgm:prSet/>
      <dgm:spPr/>
      <dgm:t>
        <a:bodyPr/>
        <a:lstStyle/>
        <a:p>
          <a:endParaRPr lang="en-US"/>
        </a:p>
      </dgm:t>
    </dgm:pt>
    <dgm:pt modelId="{D42B48D2-43A1-4FAC-9D19-322F7DDBB6C4}" type="sibTrans" cxnId="{A9B79A5B-DA10-4E81-8093-8B13665083C9}">
      <dgm:prSet/>
      <dgm:spPr/>
      <dgm:t>
        <a:bodyPr/>
        <a:lstStyle/>
        <a:p>
          <a:endParaRPr lang="en-US"/>
        </a:p>
      </dgm:t>
    </dgm:pt>
    <dgm:pt modelId="{BD43DD74-7E59-4DC3-8EF7-B39DEC2EE642}" type="pres">
      <dgm:prSet presAssocID="{8C75A11B-BFD4-47BD-800B-04987583DD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5DF5D2-959F-4F51-8223-74EFBA7CC4CB}" type="pres">
      <dgm:prSet presAssocID="{1BA72A9A-B53B-4F26-85B2-10D760075A46}" presName="root" presStyleCnt="0"/>
      <dgm:spPr/>
    </dgm:pt>
    <dgm:pt modelId="{A9935C8A-C383-4A93-A3CB-8EAEE05300BE}" type="pres">
      <dgm:prSet presAssocID="{1BA72A9A-B53B-4F26-85B2-10D760075A46}" presName="rootComposite" presStyleCnt="0"/>
      <dgm:spPr/>
    </dgm:pt>
    <dgm:pt modelId="{74C627B5-04B8-49A3-8DD3-682BA703B762}" type="pres">
      <dgm:prSet presAssocID="{1BA72A9A-B53B-4F26-85B2-10D760075A46}" presName="rootText" presStyleLbl="node1" presStyleIdx="0" presStyleCnt="4"/>
      <dgm:spPr/>
    </dgm:pt>
    <dgm:pt modelId="{15A0C7D1-B947-4462-BEB9-1C7B9F5913DA}" type="pres">
      <dgm:prSet presAssocID="{1BA72A9A-B53B-4F26-85B2-10D760075A46}" presName="rootConnector" presStyleLbl="node1" presStyleIdx="0" presStyleCnt="4"/>
      <dgm:spPr/>
    </dgm:pt>
    <dgm:pt modelId="{4FAC3D9C-23FA-4077-AB4C-69E01EAE26E9}" type="pres">
      <dgm:prSet presAssocID="{1BA72A9A-B53B-4F26-85B2-10D760075A46}" presName="childShape" presStyleCnt="0"/>
      <dgm:spPr/>
    </dgm:pt>
    <dgm:pt modelId="{88BE6449-ED24-403B-9F3D-E63A73AD95BF}" type="pres">
      <dgm:prSet presAssocID="{DBF9F719-552D-42A6-8C19-60FC7FE0D717}" presName="Name13" presStyleLbl="parChTrans1D2" presStyleIdx="0" presStyleCnt="4"/>
      <dgm:spPr/>
    </dgm:pt>
    <dgm:pt modelId="{727098A7-BAB9-49C1-A0CB-44ED19B0AEF2}" type="pres">
      <dgm:prSet presAssocID="{1EB91425-2A68-4B03-B0BE-7F9DB4EAFC14}" presName="childText" presStyleLbl="bgAcc1" presStyleIdx="0" presStyleCnt="4">
        <dgm:presLayoutVars>
          <dgm:bulletEnabled val="1"/>
        </dgm:presLayoutVars>
      </dgm:prSet>
      <dgm:spPr/>
    </dgm:pt>
    <dgm:pt modelId="{AA35E4A2-C73E-4BA4-BC7E-73882EAC23ED}" type="pres">
      <dgm:prSet presAssocID="{97626D89-5BB1-49BC-B026-4DD236EC4354}" presName="root" presStyleCnt="0"/>
      <dgm:spPr/>
    </dgm:pt>
    <dgm:pt modelId="{67AD6271-D4AF-46E3-BCE9-F17444EAAD4B}" type="pres">
      <dgm:prSet presAssocID="{97626D89-5BB1-49BC-B026-4DD236EC4354}" presName="rootComposite" presStyleCnt="0"/>
      <dgm:spPr/>
    </dgm:pt>
    <dgm:pt modelId="{C68DCF7D-4E63-4E1C-BA6E-51A8C276C5B3}" type="pres">
      <dgm:prSet presAssocID="{97626D89-5BB1-49BC-B026-4DD236EC4354}" presName="rootText" presStyleLbl="node1" presStyleIdx="1" presStyleCnt="4"/>
      <dgm:spPr/>
    </dgm:pt>
    <dgm:pt modelId="{3894413D-DC1A-40AE-9114-31DD01F0B1FD}" type="pres">
      <dgm:prSet presAssocID="{97626D89-5BB1-49BC-B026-4DD236EC4354}" presName="rootConnector" presStyleLbl="node1" presStyleIdx="1" presStyleCnt="4"/>
      <dgm:spPr/>
    </dgm:pt>
    <dgm:pt modelId="{8B246A43-E551-4376-ACA9-5BB9505C166A}" type="pres">
      <dgm:prSet presAssocID="{97626D89-5BB1-49BC-B026-4DD236EC4354}" presName="childShape" presStyleCnt="0"/>
      <dgm:spPr/>
    </dgm:pt>
    <dgm:pt modelId="{C44FAE78-7B33-4FE0-9133-2BABCA128552}" type="pres">
      <dgm:prSet presAssocID="{5AD7814A-7C27-47CF-8728-21AE50A195A5}" presName="Name13" presStyleLbl="parChTrans1D2" presStyleIdx="1" presStyleCnt="4"/>
      <dgm:spPr/>
    </dgm:pt>
    <dgm:pt modelId="{AEF9FE45-E1D6-4E13-BDB8-57784BDC203D}" type="pres">
      <dgm:prSet presAssocID="{237223F8-8CF9-4FEA-A6DF-EC6073608762}" presName="childText" presStyleLbl="bgAcc1" presStyleIdx="1" presStyleCnt="4">
        <dgm:presLayoutVars>
          <dgm:bulletEnabled val="1"/>
        </dgm:presLayoutVars>
      </dgm:prSet>
      <dgm:spPr/>
    </dgm:pt>
    <dgm:pt modelId="{036F6D30-5E56-44AB-A94C-42E24235C816}" type="pres">
      <dgm:prSet presAssocID="{D6441AD3-5C53-4795-ABB1-8A728C1D4A54}" presName="root" presStyleCnt="0"/>
      <dgm:spPr/>
    </dgm:pt>
    <dgm:pt modelId="{5DAFF7D2-318B-42C9-A681-F3554E58A93E}" type="pres">
      <dgm:prSet presAssocID="{D6441AD3-5C53-4795-ABB1-8A728C1D4A54}" presName="rootComposite" presStyleCnt="0"/>
      <dgm:spPr/>
    </dgm:pt>
    <dgm:pt modelId="{D459DA0D-0CA4-4A6B-9121-43C416B11DCD}" type="pres">
      <dgm:prSet presAssocID="{D6441AD3-5C53-4795-ABB1-8A728C1D4A54}" presName="rootText" presStyleLbl="node1" presStyleIdx="2" presStyleCnt="4"/>
      <dgm:spPr/>
    </dgm:pt>
    <dgm:pt modelId="{8393971F-105B-4D87-A738-E6D981402FE0}" type="pres">
      <dgm:prSet presAssocID="{D6441AD3-5C53-4795-ABB1-8A728C1D4A54}" presName="rootConnector" presStyleLbl="node1" presStyleIdx="2" presStyleCnt="4"/>
      <dgm:spPr/>
    </dgm:pt>
    <dgm:pt modelId="{CF56D3AC-DCEA-4FB8-953E-660781020988}" type="pres">
      <dgm:prSet presAssocID="{D6441AD3-5C53-4795-ABB1-8A728C1D4A54}" presName="childShape" presStyleCnt="0"/>
      <dgm:spPr/>
    </dgm:pt>
    <dgm:pt modelId="{E3D86C03-0532-41AC-A83D-DF1B371F638B}" type="pres">
      <dgm:prSet presAssocID="{60173D2A-07F2-4377-8025-DCFB125EBA16}" presName="Name13" presStyleLbl="parChTrans1D2" presStyleIdx="2" presStyleCnt="4"/>
      <dgm:spPr/>
    </dgm:pt>
    <dgm:pt modelId="{B9E7F236-F201-44B6-83A9-AFAB47F9BD23}" type="pres">
      <dgm:prSet presAssocID="{F8207C39-E5AD-4D1B-849D-6C8D80F80307}" presName="childText" presStyleLbl="bgAcc1" presStyleIdx="2" presStyleCnt="4">
        <dgm:presLayoutVars>
          <dgm:bulletEnabled val="1"/>
        </dgm:presLayoutVars>
      </dgm:prSet>
      <dgm:spPr/>
    </dgm:pt>
    <dgm:pt modelId="{9CD945B5-AB2A-4611-873C-4BFDA95BD60B}" type="pres">
      <dgm:prSet presAssocID="{CEAE6856-A9E6-4201-B4B2-A0D03D5D348C}" presName="root" presStyleCnt="0"/>
      <dgm:spPr/>
    </dgm:pt>
    <dgm:pt modelId="{DE7405B2-A171-48BF-A82E-E17BA1664E80}" type="pres">
      <dgm:prSet presAssocID="{CEAE6856-A9E6-4201-B4B2-A0D03D5D348C}" presName="rootComposite" presStyleCnt="0"/>
      <dgm:spPr/>
    </dgm:pt>
    <dgm:pt modelId="{730DDE06-EB53-413F-97DF-668300088613}" type="pres">
      <dgm:prSet presAssocID="{CEAE6856-A9E6-4201-B4B2-A0D03D5D348C}" presName="rootText" presStyleLbl="node1" presStyleIdx="3" presStyleCnt="4"/>
      <dgm:spPr/>
    </dgm:pt>
    <dgm:pt modelId="{9774C9BD-AB2D-4305-9FE8-834E2C8A3B70}" type="pres">
      <dgm:prSet presAssocID="{CEAE6856-A9E6-4201-B4B2-A0D03D5D348C}" presName="rootConnector" presStyleLbl="node1" presStyleIdx="3" presStyleCnt="4"/>
      <dgm:spPr/>
    </dgm:pt>
    <dgm:pt modelId="{1E883F0D-36AB-4D59-B438-B09BE2E0C70C}" type="pres">
      <dgm:prSet presAssocID="{CEAE6856-A9E6-4201-B4B2-A0D03D5D348C}" presName="childShape" presStyleCnt="0"/>
      <dgm:spPr/>
    </dgm:pt>
    <dgm:pt modelId="{244C757F-B83F-4DF8-8E07-04F879802C66}" type="pres">
      <dgm:prSet presAssocID="{E74FB0E0-84C3-46B0-984D-351701729925}" presName="Name13" presStyleLbl="parChTrans1D2" presStyleIdx="3" presStyleCnt="4"/>
      <dgm:spPr/>
    </dgm:pt>
    <dgm:pt modelId="{7E256A1F-9303-4ACD-9ABE-81C9F08BA922}" type="pres">
      <dgm:prSet presAssocID="{A75CB474-9D63-45DD-AA7F-443A19EA1DAA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B8A15D02-E707-40E6-AD12-6B1C32D7DEBF}" type="presOf" srcId="{1BA72A9A-B53B-4F26-85B2-10D760075A46}" destId="{15A0C7D1-B947-4462-BEB9-1C7B9F5913DA}" srcOrd="1" destOrd="0" presId="urn:microsoft.com/office/officeart/2005/8/layout/hierarchy3"/>
    <dgm:cxn modelId="{357BB728-995E-497F-AB9C-1DA620DE6E16}" type="presOf" srcId="{D6441AD3-5C53-4795-ABB1-8A728C1D4A54}" destId="{D459DA0D-0CA4-4A6B-9121-43C416B11DCD}" srcOrd="0" destOrd="0" presId="urn:microsoft.com/office/officeart/2005/8/layout/hierarchy3"/>
    <dgm:cxn modelId="{2713C429-C6A9-42A1-9A7E-EF0D427FB18A}" srcId="{8C75A11B-BFD4-47BD-800B-04987583DDEA}" destId="{D6441AD3-5C53-4795-ABB1-8A728C1D4A54}" srcOrd="2" destOrd="0" parTransId="{633F4E73-6BA5-4E18-A060-30FAF8A9F3B9}" sibTransId="{3D6FFADD-9E0A-473E-BAE3-FD9F7B4807F7}"/>
    <dgm:cxn modelId="{A9B79A5B-DA10-4E81-8093-8B13665083C9}" srcId="{CEAE6856-A9E6-4201-B4B2-A0D03D5D348C}" destId="{A75CB474-9D63-45DD-AA7F-443A19EA1DAA}" srcOrd="0" destOrd="0" parTransId="{E74FB0E0-84C3-46B0-984D-351701729925}" sibTransId="{D42B48D2-43A1-4FAC-9D19-322F7DDBB6C4}"/>
    <dgm:cxn modelId="{2B278E69-6503-4198-9373-EEB0A2F7F003}" srcId="{1BA72A9A-B53B-4F26-85B2-10D760075A46}" destId="{1EB91425-2A68-4B03-B0BE-7F9DB4EAFC14}" srcOrd="0" destOrd="0" parTransId="{DBF9F719-552D-42A6-8C19-60FC7FE0D717}" sibTransId="{CCD46F80-6F1A-4CAE-81DA-E2CDD14A5CE9}"/>
    <dgm:cxn modelId="{1CEA9F6A-76CA-435B-B417-F6AD50F25AA5}" type="presOf" srcId="{60173D2A-07F2-4377-8025-DCFB125EBA16}" destId="{E3D86C03-0532-41AC-A83D-DF1B371F638B}" srcOrd="0" destOrd="0" presId="urn:microsoft.com/office/officeart/2005/8/layout/hierarchy3"/>
    <dgm:cxn modelId="{2CE0CC6E-7FFE-41DE-9FB1-9C5F4D89336A}" srcId="{8C75A11B-BFD4-47BD-800B-04987583DDEA}" destId="{97626D89-5BB1-49BC-B026-4DD236EC4354}" srcOrd="1" destOrd="0" parTransId="{DDEF148A-CFC6-4B74-AF51-B72E2F9232A4}" sibTransId="{320D77F1-4B4E-4065-8F07-801191E748B1}"/>
    <dgm:cxn modelId="{8CFC3054-9819-42D1-AD49-10CF679F33E1}" type="presOf" srcId="{DBF9F719-552D-42A6-8C19-60FC7FE0D717}" destId="{88BE6449-ED24-403B-9F3D-E63A73AD95BF}" srcOrd="0" destOrd="0" presId="urn:microsoft.com/office/officeart/2005/8/layout/hierarchy3"/>
    <dgm:cxn modelId="{247B6F76-28CD-4D70-AE2F-0F87D05DADAB}" type="presOf" srcId="{1EB91425-2A68-4B03-B0BE-7F9DB4EAFC14}" destId="{727098A7-BAB9-49C1-A0CB-44ED19B0AEF2}" srcOrd="0" destOrd="0" presId="urn:microsoft.com/office/officeart/2005/8/layout/hierarchy3"/>
    <dgm:cxn modelId="{E4A7E481-FE8A-479F-A3A4-52683D3F5795}" type="presOf" srcId="{5AD7814A-7C27-47CF-8728-21AE50A195A5}" destId="{C44FAE78-7B33-4FE0-9133-2BABCA128552}" srcOrd="0" destOrd="0" presId="urn:microsoft.com/office/officeart/2005/8/layout/hierarchy3"/>
    <dgm:cxn modelId="{29E1A083-86DC-4A01-A6B8-C63FB95DA8A9}" type="presOf" srcId="{D6441AD3-5C53-4795-ABB1-8A728C1D4A54}" destId="{8393971F-105B-4D87-A738-E6D981402FE0}" srcOrd="1" destOrd="0" presId="urn:microsoft.com/office/officeart/2005/8/layout/hierarchy3"/>
    <dgm:cxn modelId="{DE3DD986-433D-43D9-912D-FDD1EF4C42BE}" type="presOf" srcId="{E74FB0E0-84C3-46B0-984D-351701729925}" destId="{244C757F-B83F-4DF8-8E07-04F879802C66}" srcOrd="0" destOrd="0" presId="urn:microsoft.com/office/officeart/2005/8/layout/hierarchy3"/>
    <dgm:cxn modelId="{59177B8E-5BD5-4DE0-AF96-EABE9621622D}" type="presOf" srcId="{CEAE6856-A9E6-4201-B4B2-A0D03D5D348C}" destId="{730DDE06-EB53-413F-97DF-668300088613}" srcOrd="0" destOrd="0" presId="urn:microsoft.com/office/officeart/2005/8/layout/hierarchy3"/>
    <dgm:cxn modelId="{69B2E3A8-3877-4A42-9A80-477D6E724EDC}" srcId="{8C75A11B-BFD4-47BD-800B-04987583DDEA}" destId="{1BA72A9A-B53B-4F26-85B2-10D760075A46}" srcOrd="0" destOrd="0" parTransId="{484939B1-74E2-45DD-BDA1-1EBD11E92E71}" sibTransId="{2E1BD6D3-367F-4A73-B229-7D613560E43F}"/>
    <dgm:cxn modelId="{A2D45BAA-2306-4052-8E2E-423AC754538C}" type="presOf" srcId="{97626D89-5BB1-49BC-B026-4DD236EC4354}" destId="{C68DCF7D-4E63-4E1C-BA6E-51A8C276C5B3}" srcOrd="0" destOrd="0" presId="urn:microsoft.com/office/officeart/2005/8/layout/hierarchy3"/>
    <dgm:cxn modelId="{FBA4C8B5-5163-4D55-83B9-F261CA40ACED}" type="presOf" srcId="{F8207C39-E5AD-4D1B-849D-6C8D80F80307}" destId="{B9E7F236-F201-44B6-83A9-AFAB47F9BD23}" srcOrd="0" destOrd="0" presId="urn:microsoft.com/office/officeart/2005/8/layout/hierarchy3"/>
    <dgm:cxn modelId="{B21798C1-0293-458A-9B3A-2FD1DD2DC68E}" srcId="{97626D89-5BB1-49BC-B026-4DD236EC4354}" destId="{237223F8-8CF9-4FEA-A6DF-EC6073608762}" srcOrd="0" destOrd="0" parTransId="{5AD7814A-7C27-47CF-8728-21AE50A195A5}" sibTransId="{C079D3F5-187E-41A0-AE5A-B16393F177AD}"/>
    <dgm:cxn modelId="{4D1605C2-DDC9-42AE-AAAC-DADA9AB1BA88}" srcId="{8C75A11B-BFD4-47BD-800B-04987583DDEA}" destId="{CEAE6856-A9E6-4201-B4B2-A0D03D5D348C}" srcOrd="3" destOrd="0" parTransId="{8700E74D-6996-4937-BA7A-ADBE070A08F0}" sibTransId="{4B826437-A84E-4592-B8F1-BA605776B288}"/>
    <dgm:cxn modelId="{CEF044C9-2291-4AFA-94C0-039552642AF9}" srcId="{D6441AD3-5C53-4795-ABB1-8A728C1D4A54}" destId="{F8207C39-E5AD-4D1B-849D-6C8D80F80307}" srcOrd="0" destOrd="0" parTransId="{60173D2A-07F2-4377-8025-DCFB125EBA16}" sibTransId="{79BFBD6F-044A-4082-9966-2FBC7CDE6ABD}"/>
    <dgm:cxn modelId="{271D0BDE-4DEB-4080-B1C9-3FEEC099D8DD}" type="presOf" srcId="{CEAE6856-A9E6-4201-B4B2-A0D03D5D348C}" destId="{9774C9BD-AB2D-4305-9FE8-834E2C8A3B70}" srcOrd="1" destOrd="0" presId="urn:microsoft.com/office/officeart/2005/8/layout/hierarchy3"/>
    <dgm:cxn modelId="{BF4490E9-7355-411D-A360-CBB2C24342EF}" type="presOf" srcId="{97626D89-5BB1-49BC-B026-4DD236EC4354}" destId="{3894413D-DC1A-40AE-9114-31DD01F0B1FD}" srcOrd="1" destOrd="0" presId="urn:microsoft.com/office/officeart/2005/8/layout/hierarchy3"/>
    <dgm:cxn modelId="{29C260EA-47F2-4439-9A57-B442357E5768}" type="presOf" srcId="{237223F8-8CF9-4FEA-A6DF-EC6073608762}" destId="{AEF9FE45-E1D6-4E13-BDB8-57784BDC203D}" srcOrd="0" destOrd="0" presId="urn:microsoft.com/office/officeart/2005/8/layout/hierarchy3"/>
    <dgm:cxn modelId="{D425A4F0-FEBA-4E8C-A50A-D158AE483376}" type="presOf" srcId="{A75CB474-9D63-45DD-AA7F-443A19EA1DAA}" destId="{7E256A1F-9303-4ACD-9ABE-81C9F08BA922}" srcOrd="0" destOrd="0" presId="urn:microsoft.com/office/officeart/2005/8/layout/hierarchy3"/>
    <dgm:cxn modelId="{EF57E9F1-ADAA-4827-B1E6-3FC663F61656}" type="presOf" srcId="{1BA72A9A-B53B-4F26-85B2-10D760075A46}" destId="{74C627B5-04B8-49A3-8DD3-682BA703B762}" srcOrd="0" destOrd="0" presId="urn:microsoft.com/office/officeart/2005/8/layout/hierarchy3"/>
    <dgm:cxn modelId="{3D1BE4F4-87A7-4D57-800F-5AC0CAD14AD3}" type="presOf" srcId="{8C75A11B-BFD4-47BD-800B-04987583DDEA}" destId="{BD43DD74-7E59-4DC3-8EF7-B39DEC2EE642}" srcOrd="0" destOrd="0" presId="urn:microsoft.com/office/officeart/2005/8/layout/hierarchy3"/>
    <dgm:cxn modelId="{B3704FA0-C142-46B8-85A3-1A69C2DE235B}" type="presParOf" srcId="{BD43DD74-7E59-4DC3-8EF7-B39DEC2EE642}" destId="{5F5DF5D2-959F-4F51-8223-74EFBA7CC4CB}" srcOrd="0" destOrd="0" presId="urn:microsoft.com/office/officeart/2005/8/layout/hierarchy3"/>
    <dgm:cxn modelId="{9CD51D2C-360C-41A7-A58F-3D99045A58D6}" type="presParOf" srcId="{5F5DF5D2-959F-4F51-8223-74EFBA7CC4CB}" destId="{A9935C8A-C383-4A93-A3CB-8EAEE05300BE}" srcOrd="0" destOrd="0" presId="urn:microsoft.com/office/officeart/2005/8/layout/hierarchy3"/>
    <dgm:cxn modelId="{742AE4EA-D544-4744-85E4-5EB6C6BCDDC5}" type="presParOf" srcId="{A9935C8A-C383-4A93-A3CB-8EAEE05300BE}" destId="{74C627B5-04B8-49A3-8DD3-682BA703B762}" srcOrd="0" destOrd="0" presId="urn:microsoft.com/office/officeart/2005/8/layout/hierarchy3"/>
    <dgm:cxn modelId="{E9E4C933-A868-4D19-AE8A-5205B9EB2F36}" type="presParOf" srcId="{A9935C8A-C383-4A93-A3CB-8EAEE05300BE}" destId="{15A0C7D1-B947-4462-BEB9-1C7B9F5913DA}" srcOrd="1" destOrd="0" presId="urn:microsoft.com/office/officeart/2005/8/layout/hierarchy3"/>
    <dgm:cxn modelId="{F3A3B3CB-CB28-49D7-8AC3-763C1D5D5067}" type="presParOf" srcId="{5F5DF5D2-959F-4F51-8223-74EFBA7CC4CB}" destId="{4FAC3D9C-23FA-4077-AB4C-69E01EAE26E9}" srcOrd="1" destOrd="0" presId="urn:microsoft.com/office/officeart/2005/8/layout/hierarchy3"/>
    <dgm:cxn modelId="{D1473F46-8C60-4619-8050-25919138C29E}" type="presParOf" srcId="{4FAC3D9C-23FA-4077-AB4C-69E01EAE26E9}" destId="{88BE6449-ED24-403B-9F3D-E63A73AD95BF}" srcOrd="0" destOrd="0" presId="urn:microsoft.com/office/officeart/2005/8/layout/hierarchy3"/>
    <dgm:cxn modelId="{A727C23D-09EF-40B8-851D-05F886BACE2F}" type="presParOf" srcId="{4FAC3D9C-23FA-4077-AB4C-69E01EAE26E9}" destId="{727098A7-BAB9-49C1-A0CB-44ED19B0AEF2}" srcOrd="1" destOrd="0" presId="urn:microsoft.com/office/officeart/2005/8/layout/hierarchy3"/>
    <dgm:cxn modelId="{EB183591-FF9A-43AE-8D54-BD5866EF3969}" type="presParOf" srcId="{BD43DD74-7E59-4DC3-8EF7-B39DEC2EE642}" destId="{AA35E4A2-C73E-4BA4-BC7E-73882EAC23ED}" srcOrd="1" destOrd="0" presId="urn:microsoft.com/office/officeart/2005/8/layout/hierarchy3"/>
    <dgm:cxn modelId="{832D7BEC-D2FE-425F-88EA-AE57F720F0B2}" type="presParOf" srcId="{AA35E4A2-C73E-4BA4-BC7E-73882EAC23ED}" destId="{67AD6271-D4AF-46E3-BCE9-F17444EAAD4B}" srcOrd="0" destOrd="0" presId="urn:microsoft.com/office/officeart/2005/8/layout/hierarchy3"/>
    <dgm:cxn modelId="{FA1120B6-17DD-43F1-8528-9470EEA33C76}" type="presParOf" srcId="{67AD6271-D4AF-46E3-BCE9-F17444EAAD4B}" destId="{C68DCF7D-4E63-4E1C-BA6E-51A8C276C5B3}" srcOrd="0" destOrd="0" presId="urn:microsoft.com/office/officeart/2005/8/layout/hierarchy3"/>
    <dgm:cxn modelId="{27C7FB01-EA2C-4FA1-92B8-EEED11676B9D}" type="presParOf" srcId="{67AD6271-D4AF-46E3-BCE9-F17444EAAD4B}" destId="{3894413D-DC1A-40AE-9114-31DD01F0B1FD}" srcOrd="1" destOrd="0" presId="urn:microsoft.com/office/officeart/2005/8/layout/hierarchy3"/>
    <dgm:cxn modelId="{2C94CEE1-8278-4CB1-A3AB-77A2E272B791}" type="presParOf" srcId="{AA35E4A2-C73E-4BA4-BC7E-73882EAC23ED}" destId="{8B246A43-E551-4376-ACA9-5BB9505C166A}" srcOrd="1" destOrd="0" presId="urn:microsoft.com/office/officeart/2005/8/layout/hierarchy3"/>
    <dgm:cxn modelId="{747BD3C8-FCEF-4852-A18D-754B4EA9108B}" type="presParOf" srcId="{8B246A43-E551-4376-ACA9-5BB9505C166A}" destId="{C44FAE78-7B33-4FE0-9133-2BABCA128552}" srcOrd="0" destOrd="0" presId="urn:microsoft.com/office/officeart/2005/8/layout/hierarchy3"/>
    <dgm:cxn modelId="{3DAEEFAC-FAE9-4BDE-8294-FEAC0E3742D7}" type="presParOf" srcId="{8B246A43-E551-4376-ACA9-5BB9505C166A}" destId="{AEF9FE45-E1D6-4E13-BDB8-57784BDC203D}" srcOrd="1" destOrd="0" presId="urn:microsoft.com/office/officeart/2005/8/layout/hierarchy3"/>
    <dgm:cxn modelId="{34C4F4B8-9AC9-41D3-B9DE-61005386D50B}" type="presParOf" srcId="{BD43DD74-7E59-4DC3-8EF7-B39DEC2EE642}" destId="{036F6D30-5E56-44AB-A94C-42E24235C816}" srcOrd="2" destOrd="0" presId="urn:microsoft.com/office/officeart/2005/8/layout/hierarchy3"/>
    <dgm:cxn modelId="{7345EA5F-C80B-481E-8B69-232D0687E6E7}" type="presParOf" srcId="{036F6D30-5E56-44AB-A94C-42E24235C816}" destId="{5DAFF7D2-318B-42C9-A681-F3554E58A93E}" srcOrd="0" destOrd="0" presId="urn:microsoft.com/office/officeart/2005/8/layout/hierarchy3"/>
    <dgm:cxn modelId="{1A4CFD0F-67D8-4092-8699-C692B4A5F9DD}" type="presParOf" srcId="{5DAFF7D2-318B-42C9-A681-F3554E58A93E}" destId="{D459DA0D-0CA4-4A6B-9121-43C416B11DCD}" srcOrd="0" destOrd="0" presId="urn:microsoft.com/office/officeart/2005/8/layout/hierarchy3"/>
    <dgm:cxn modelId="{08BC45D0-B037-4417-B153-222DCBA800EA}" type="presParOf" srcId="{5DAFF7D2-318B-42C9-A681-F3554E58A93E}" destId="{8393971F-105B-4D87-A738-E6D981402FE0}" srcOrd="1" destOrd="0" presId="urn:microsoft.com/office/officeart/2005/8/layout/hierarchy3"/>
    <dgm:cxn modelId="{87693CA6-3F84-4CFC-A5EA-D8BC8A38F3AA}" type="presParOf" srcId="{036F6D30-5E56-44AB-A94C-42E24235C816}" destId="{CF56D3AC-DCEA-4FB8-953E-660781020988}" srcOrd="1" destOrd="0" presId="urn:microsoft.com/office/officeart/2005/8/layout/hierarchy3"/>
    <dgm:cxn modelId="{AC29285E-377B-4FE4-ABD9-524A6F4864AE}" type="presParOf" srcId="{CF56D3AC-DCEA-4FB8-953E-660781020988}" destId="{E3D86C03-0532-41AC-A83D-DF1B371F638B}" srcOrd="0" destOrd="0" presId="urn:microsoft.com/office/officeart/2005/8/layout/hierarchy3"/>
    <dgm:cxn modelId="{C1599451-D6F2-471E-A1B6-2F9BA89931C6}" type="presParOf" srcId="{CF56D3AC-DCEA-4FB8-953E-660781020988}" destId="{B9E7F236-F201-44B6-83A9-AFAB47F9BD23}" srcOrd="1" destOrd="0" presId="urn:microsoft.com/office/officeart/2005/8/layout/hierarchy3"/>
    <dgm:cxn modelId="{F7D831E7-040E-4BE2-8663-786626A17AF3}" type="presParOf" srcId="{BD43DD74-7E59-4DC3-8EF7-B39DEC2EE642}" destId="{9CD945B5-AB2A-4611-873C-4BFDA95BD60B}" srcOrd="3" destOrd="0" presId="urn:microsoft.com/office/officeart/2005/8/layout/hierarchy3"/>
    <dgm:cxn modelId="{45C83170-CB71-4D1C-A525-2E2490600442}" type="presParOf" srcId="{9CD945B5-AB2A-4611-873C-4BFDA95BD60B}" destId="{DE7405B2-A171-48BF-A82E-E17BA1664E80}" srcOrd="0" destOrd="0" presId="urn:microsoft.com/office/officeart/2005/8/layout/hierarchy3"/>
    <dgm:cxn modelId="{DE4BC772-D258-465D-BE41-B6AFE5AADCC1}" type="presParOf" srcId="{DE7405B2-A171-48BF-A82E-E17BA1664E80}" destId="{730DDE06-EB53-413F-97DF-668300088613}" srcOrd="0" destOrd="0" presId="urn:microsoft.com/office/officeart/2005/8/layout/hierarchy3"/>
    <dgm:cxn modelId="{095C1369-BA3A-408C-92A7-E9851DCFBE6F}" type="presParOf" srcId="{DE7405B2-A171-48BF-A82E-E17BA1664E80}" destId="{9774C9BD-AB2D-4305-9FE8-834E2C8A3B70}" srcOrd="1" destOrd="0" presId="urn:microsoft.com/office/officeart/2005/8/layout/hierarchy3"/>
    <dgm:cxn modelId="{51884C09-8481-40E9-B255-D67D745515B5}" type="presParOf" srcId="{9CD945B5-AB2A-4611-873C-4BFDA95BD60B}" destId="{1E883F0D-36AB-4D59-B438-B09BE2E0C70C}" srcOrd="1" destOrd="0" presId="urn:microsoft.com/office/officeart/2005/8/layout/hierarchy3"/>
    <dgm:cxn modelId="{CB240D6A-4946-4587-8C3E-C609E1E2BCF3}" type="presParOf" srcId="{1E883F0D-36AB-4D59-B438-B09BE2E0C70C}" destId="{244C757F-B83F-4DF8-8E07-04F879802C66}" srcOrd="0" destOrd="0" presId="urn:microsoft.com/office/officeart/2005/8/layout/hierarchy3"/>
    <dgm:cxn modelId="{CBB8E9EE-8366-4905-A0A5-E65B23837D36}" type="presParOf" srcId="{1E883F0D-36AB-4D59-B438-B09BE2E0C70C}" destId="{7E256A1F-9303-4ACD-9ABE-81C9F08BA92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B3DD67-19D7-40C9-800A-A131B596BCAA}" type="doc">
      <dgm:prSet loTypeId="urn:diagrams.loki3.com/Bracke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CA7DD-1C82-4067-A476-F4ACF4A4C56C}">
      <dgm:prSet phldrT="[Text]"/>
      <dgm:spPr/>
      <dgm:t>
        <a:bodyPr/>
        <a:lstStyle/>
        <a:p>
          <a:r>
            <a:rPr lang="en-US" dirty="0"/>
            <a:t>Modeling techniques and Methodologies</a:t>
          </a:r>
        </a:p>
      </dgm:t>
    </dgm:pt>
    <dgm:pt modelId="{F84F6253-EF9F-46C8-925A-0D80AC417546}" type="parTrans" cxnId="{DE19CD8E-3FE7-4564-BD75-7741313D5EDD}">
      <dgm:prSet/>
      <dgm:spPr/>
      <dgm:t>
        <a:bodyPr/>
        <a:lstStyle/>
        <a:p>
          <a:endParaRPr lang="en-US"/>
        </a:p>
      </dgm:t>
    </dgm:pt>
    <dgm:pt modelId="{17401A75-511D-4AD0-AA23-79B0E2172A14}" type="sibTrans" cxnId="{DE19CD8E-3FE7-4564-BD75-7741313D5EDD}">
      <dgm:prSet/>
      <dgm:spPr/>
      <dgm:t>
        <a:bodyPr/>
        <a:lstStyle/>
        <a:p>
          <a:endParaRPr lang="en-US"/>
        </a:p>
      </dgm:t>
    </dgm:pt>
    <dgm:pt modelId="{056EEF21-A6C0-448F-A770-1BE78BACD3C5}">
      <dgm:prSet phldrT="[Text]"/>
      <dgm:spPr/>
      <dgm:t>
        <a:bodyPr/>
        <a:lstStyle/>
        <a:p>
          <a:r>
            <a:rPr lang="en-US" dirty="0"/>
            <a:t>Technologies Utilized</a:t>
          </a:r>
        </a:p>
      </dgm:t>
    </dgm:pt>
    <dgm:pt modelId="{597C7BC0-6B81-4C84-A413-94CF0F990739}" type="parTrans" cxnId="{24BB7236-0845-411A-A921-5EC95753E75C}">
      <dgm:prSet/>
      <dgm:spPr/>
      <dgm:t>
        <a:bodyPr/>
        <a:lstStyle/>
        <a:p>
          <a:endParaRPr lang="en-US"/>
        </a:p>
      </dgm:t>
    </dgm:pt>
    <dgm:pt modelId="{F29B57EE-E285-4170-B428-3C7590E631E6}" type="sibTrans" cxnId="{24BB7236-0845-411A-A921-5EC95753E75C}">
      <dgm:prSet/>
      <dgm:spPr/>
      <dgm:t>
        <a:bodyPr/>
        <a:lstStyle/>
        <a:p>
          <a:endParaRPr lang="en-US"/>
        </a:p>
      </dgm:t>
    </dgm:pt>
    <dgm:pt modelId="{7B295F1E-ADE2-43CE-98CA-1DF6C4DB7C16}">
      <dgm:prSet phldrT="[Text]"/>
      <dgm:spPr/>
      <dgm:t>
        <a:bodyPr/>
        <a:lstStyle/>
        <a:p>
          <a:r>
            <a:rPr lang="en-US" dirty="0"/>
            <a:t>Data collection and preprocessing</a:t>
          </a:r>
        </a:p>
      </dgm:t>
    </dgm:pt>
    <dgm:pt modelId="{B39C98B3-B0A3-4369-9A3C-C7AED931E9A0}" type="parTrans" cxnId="{CF1A690C-DAF9-4F90-B137-243C1F7288CB}">
      <dgm:prSet/>
      <dgm:spPr/>
      <dgm:t>
        <a:bodyPr/>
        <a:lstStyle/>
        <a:p>
          <a:endParaRPr lang="en-US"/>
        </a:p>
      </dgm:t>
    </dgm:pt>
    <dgm:pt modelId="{4668F03B-9333-4D1B-8C09-3A90BB1262DF}" type="sibTrans" cxnId="{CF1A690C-DAF9-4F90-B137-243C1F7288CB}">
      <dgm:prSet/>
      <dgm:spPr/>
      <dgm:t>
        <a:bodyPr/>
        <a:lstStyle/>
        <a:p>
          <a:endParaRPr lang="en-US"/>
        </a:p>
      </dgm:t>
    </dgm:pt>
    <dgm:pt modelId="{4FD9FCDC-F447-4179-84DB-820DF7633E1B}">
      <dgm:prSet phldrT="[Text]"/>
      <dgm:spPr/>
      <dgm:t>
        <a:bodyPr/>
        <a:lstStyle/>
        <a:p>
          <a:r>
            <a:rPr lang="en-US" dirty="0"/>
            <a:t>Exploratory Data Analysis (EDA)</a:t>
          </a:r>
        </a:p>
      </dgm:t>
    </dgm:pt>
    <dgm:pt modelId="{6CE1702B-778F-46B7-AE72-E3F88678D7CC}" type="parTrans" cxnId="{98695FFB-AFE7-4A2E-8E4B-0DDCA5A6FD37}">
      <dgm:prSet/>
      <dgm:spPr/>
      <dgm:t>
        <a:bodyPr/>
        <a:lstStyle/>
        <a:p>
          <a:endParaRPr lang="en-US"/>
        </a:p>
      </dgm:t>
    </dgm:pt>
    <dgm:pt modelId="{FC384250-B4D2-4F03-A6B9-C62F2E015472}" type="sibTrans" cxnId="{98695FFB-AFE7-4A2E-8E4B-0DDCA5A6FD37}">
      <dgm:prSet/>
      <dgm:spPr/>
      <dgm:t>
        <a:bodyPr/>
        <a:lstStyle/>
        <a:p>
          <a:endParaRPr lang="en-US"/>
        </a:p>
      </dgm:t>
    </dgm:pt>
    <dgm:pt modelId="{94C5228A-8F15-4731-BD30-26AC749BCC3A}">
      <dgm:prSet phldrT="[Text]"/>
      <dgm:spPr/>
      <dgm:t>
        <a:bodyPr/>
        <a:lstStyle/>
        <a:p>
          <a:r>
            <a:rPr lang="en-US" dirty="0"/>
            <a:t>Feature selection and engineering</a:t>
          </a:r>
        </a:p>
      </dgm:t>
    </dgm:pt>
    <dgm:pt modelId="{DC85ED50-C429-4A6B-BEB9-37F4875B19D3}" type="parTrans" cxnId="{58BADF23-A960-427B-A390-F1D89C43EFA7}">
      <dgm:prSet/>
      <dgm:spPr/>
      <dgm:t>
        <a:bodyPr/>
        <a:lstStyle/>
        <a:p>
          <a:endParaRPr lang="en-US"/>
        </a:p>
      </dgm:t>
    </dgm:pt>
    <dgm:pt modelId="{E04E5A18-6C83-4DDE-8E7F-47CD823B1792}" type="sibTrans" cxnId="{58BADF23-A960-427B-A390-F1D89C43EFA7}">
      <dgm:prSet/>
      <dgm:spPr/>
      <dgm:t>
        <a:bodyPr/>
        <a:lstStyle/>
        <a:p>
          <a:endParaRPr lang="en-US"/>
        </a:p>
      </dgm:t>
    </dgm:pt>
    <dgm:pt modelId="{B7D53CA3-C106-40CE-A844-19E5D18AF2CF}">
      <dgm:prSet phldrT="[Text]"/>
      <dgm:spPr/>
      <dgm:t>
        <a:bodyPr/>
        <a:lstStyle/>
        <a:p>
          <a:r>
            <a:rPr lang="en-US" dirty="0"/>
            <a:t>Model development</a:t>
          </a:r>
        </a:p>
      </dgm:t>
    </dgm:pt>
    <dgm:pt modelId="{F41E3554-FB6B-4508-97C1-0FA2CB2334BE}" type="parTrans" cxnId="{7EF44924-D4AF-4849-90AA-5E3B2FB26110}">
      <dgm:prSet/>
      <dgm:spPr/>
      <dgm:t>
        <a:bodyPr/>
        <a:lstStyle/>
        <a:p>
          <a:endParaRPr lang="en-US"/>
        </a:p>
      </dgm:t>
    </dgm:pt>
    <dgm:pt modelId="{00C8DAC2-BB2A-438C-A607-E37C7C630E53}" type="sibTrans" cxnId="{7EF44924-D4AF-4849-90AA-5E3B2FB26110}">
      <dgm:prSet/>
      <dgm:spPr/>
      <dgm:t>
        <a:bodyPr/>
        <a:lstStyle/>
        <a:p>
          <a:endParaRPr lang="en-US"/>
        </a:p>
      </dgm:t>
    </dgm:pt>
    <dgm:pt modelId="{B8AE0639-B4D7-4899-9F57-D308858CE01F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E3AB1DA3-96CA-4691-ABAB-0BDF4CE238E7}" type="parTrans" cxnId="{EE3A04B3-1E8B-4F7D-ACF8-3A3D6026F47F}">
      <dgm:prSet/>
      <dgm:spPr/>
      <dgm:t>
        <a:bodyPr/>
        <a:lstStyle/>
        <a:p>
          <a:endParaRPr lang="en-US"/>
        </a:p>
      </dgm:t>
    </dgm:pt>
    <dgm:pt modelId="{555A55E0-37E8-4B38-8F11-4453157E53F1}" type="sibTrans" cxnId="{EE3A04B3-1E8B-4F7D-ACF8-3A3D6026F47F}">
      <dgm:prSet/>
      <dgm:spPr/>
      <dgm:t>
        <a:bodyPr/>
        <a:lstStyle/>
        <a:p>
          <a:endParaRPr lang="en-US"/>
        </a:p>
      </dgm:t>
    </dgm:pt>
    <dgm:pt modelId="{EB3C0E4A-97BD-454F-B624-2F3C0911C03E}">
      <dgm:prSet phldrT="[Text]"/>
      <dgm:spPr/>
      <dgm:t>
        <a:bodyPr/>
        <a:lstStyle/>
        <a:p>
          <a:r>
            <a:rPr lang="en-US" dirty="0"/>
            <a:t>Programming languages: Python, for it’s extensive libraries and tools data analysis and machine learning.</a:t>
          </a:r>
        </a:p>
      </dgm:t>
    </dgm:pt>
    <dgm:pt modelId="{F0697B0F-87CA-4E7E-940A-9E71FC2A81A9}" type="parTrans" cxnId="{5384F39B-B145-4DB4-82FD-2FB0F522E51F}">
      <dgm:prSet/>
      <dgm:spPr/>
      <dgm:t>
        <a:bodyPr/>
        <a:lstStyle/>
        <a:p>
          <a:endParaRPr lang="en-US"/>
        </a:p>
      </dgm:t>
    </dgm:pt>
    <dgm:pt modelId="{B10EDFAE-4781-4A75-BD14-9432731EA9FB}" type="sibTrans" cxnId="{5384F39B-B145-4DB4-82FD-2FB0F522E51F}">
      <dgm:prSet/>
      <dgm:spPr/>
      <dgm:t>
        <a:bodyPr/>
        <a:lstStyle/>
        <a:p>
          <a:endParaRPr lang="en-US"/>
        </a:p>
      </dgm:t>
    </dgm:pt>
    <dgm:pt modelId="{5AE99E06-0F4B-45C2-ADF8-7719DA67530D}">
      <dgm:prSet phldrT="[Text]"/>
      <dgm:spPr/>
      <dgm:t>
        <a:bodyPr/>
        <a:lstStyle/>
        <a:p>
          <a:r>
            <a:rPr lang="en-US" dirty="0"/>
            <a:t>Libraries and Frameworks:</a:t>
          </a:r>
        </a:p>
      </dgm:t>
    </dgm:pt>
    <dgm:pt modelId="{3D76C12F-CDBC-4B36-A816-1A1EB9B0A5E8}" type="parTrans" cxnId="{FD75119B-63B0-4E05-885D-6E3DE10A828E}">
      <dgm:prSet/>
      <dgm:spPr/>
      <dgm:t>
        <a:bodyPr/>
        <a:lstStyle/>
        <a:p>
          <a:endParaRPr lang="en-US"/>
        </a:p>
      </dgm:t>
    </dgm:pt>
    <dgm:pt modelId="{E46B6F21-5913-4CCD-B62E-199D2F60D581}" type="sibTrans" cxnId="{FD75119B-63B0-4E05-885D-6E3DE10A828E}">
      <dgm:prSet/>
      <dgm:spPr/>
      <dgm:t>
        <a:bodyPr/>
        <a:lstStyle/>
        <a:p>
          <a:endParaRPr lang="en-US"/>
        </a:p>
      </dgm:t>
    </dgm:pt>
    <dgm:pt modelId="{C9022AEA-A9BE-4DDE-BF20-C680F72EA2BC}">
      <dgm:prSet phldrT="[Text]"/>
      <dgm:spPr/>
      <dgm:t>
        <a:bodyPr/>
        <a:lstStyle/>
        <a:p>
          <a:r>
            <a:rPr lang="en-US" dirty="0"/>
            <a:t>Pandas and NumPy</a:t>
          </a:r>
        </a:p>
      </dgm:t>
    </dgm:pt>
    <dgm:pt modelId="{1786027A-0A2B-4638-8476-205657B051C1}" type="parTrans" cxnId="{2E43459F-FC27-4FE4-8EAA-1AC6484C0471}">
      <dgm:prSet/>
      <dgm:spPr/>
      <dgm:t>
        <a:bodyPr/>
        <a:lstStyle/>
        <a:p>
          <a:endParaRPr lang="en-US"/>
        </a:p>
      </dgm:t>
    </dgm:pt>
    <dgm:pt modelId="{26EF7713-072A-49BF-B4C3-0BA83737CC23}" type="sibTrans" cxnId="{2E43459F-FC27-4FE4-8EAA-1AC6484C0471}">
      <dgm:prSet/>
      <dgm:spPr/>
      <dgm:t>
        <a:bodyPr/>
        <a:lstStyle/>
        <a:p>
          <a:endParaRPr lang="en-US"/>
        </a:p>
      </dgm:t>
    </dgm:pt>
    <dgm:pt modelId="{A84F93A0-47D8-416A-8908-6A4C7D58F751}">
      <dgm:prSet phldrT="[Text]"/>
      <dgm:spPr/>
      <dgm:t>
        <a:bodyPr/>
        <a:lstStyle/>
        <a:p>
          <a:r>
            <a:rPr lang="en-US" dirty="0"/>
            <a:t>Matplotlib and Seaborn</a:t>
          </a:r>
        </a:p>
      </dgm:t>
    </dgm:pt>
    <dgm:pt modelId="{16AA5D0B-4FFA-4761-95FA-C83CF73EBCB8}" type="parTrans" cxnId="{C6A86F87-84B2-4C55-AF79-4A22C3AE5522}">
      <dgm:prSet/>
      <dgm:spPr/>
      <dgm:t>
        <a:bodyPr/>
        <a:lstStyle/>
        <a:p>
          <a:endParaRPr lang="en-US"/>
        </a:p>
      </dgm:t>
    </dgm:pt>
    <dgm:pt modelId="{A54D4C1B-6382-40DA-910C-6B16FF95F4D9}" type="sibTrans" cxnId="{C6A86F87-84B2-4C55-AF79-4A22C3AE5522}">
      <dgm:prSet/>
      <dgm:spPr/>
      <dgm:t>
        <a:bodyPr/>
        <a:lstStyle/>
        <a:p>
          <a:endParaRPr lang="en-US"/>
        </a:p>
      </dgm:t>
    </dgm:pt>
    <dgm:pt modelId="{4BD82F50-75A0-4ED7-8DB4-A32EAFAB423F}">
      <dgm:prSet phldrT="[Text]"/>
      <dgm:spPr/>
      <dgm:t>
        <a:bodyPr/>
        <a:lstStyle/>
        <a:p>
          <a:r>
            <a:rPr lang="en-US" dirty="0"/>
            <a:t>Scikit-Learn</a:t>
          </a:r>
        </a:p>
      </dgm:t>
    </dgm:pt>
    <dgm:pt modelId="{DD74DDAD-0427-4583-AE99-90D7C2721455}" type="parTrans" cxnId="{700A84F5-489D-458B-9000-F86556C6A3BC}">
      <dgm:prSet/>
      <dgm:spPr/>
      <dgm:t>
        <a:bodyPr/>
        <a:lstStyle/>
        <a:p>
          <a:endParaRPr lang="en-US"/>
        </a:p>
      </dgm:t>
    </dgm:pt>
    <dgm:pt modelId="{E265BB9F-B3CB-41A8-88E5-33BB88111B41}" type="sibTrans" cxnId="{700A84F5-489D-458B-9000-F86556C6A3BC}">
      <dgm:prSet/>
      <dgm:spPr/>
      <dgm:t>
        <a:bodyPr/>
        <a:lstStyle/>
        <a:p>
          <a:endParaRPr lang="en-US"/>
        </a:p>
      </dgm:t>
    </dgm:pt>
    <dgm:pt modelId="{8B05E3A6-AD9B-4E37-B291-FD5123C02F55}">
      <dgm:prSet phldrT="[Text]"/>
      <dgm:spPr/>
      <dgm:t>
        <a:bodyPr/>
        <a:lstStyle/>
        <a:p>
          <a:r>
            <a:rPr lang="en-US" dirty="0"/>
            <a:t>Integrated Development Environment (IDE): Google </a:t>
          </a:r>
          <a:r>
            <a:rPr lang="en-US" dirty="0" err="1"/>
            <a:t>Colab</a:t>
          </a:r>
          <a:endParaRPr lang="en-US" dirty="0"/>
        </a:p>
      </dgm:t>
    </dgm:pt>
    <dgm:pt modelId="{E4646DCB-A4BB-4CF8-9213-8BF4B7D12A72}" type="parTrans" cxnId="{06163107-2B9A-454D-AE18-48BD9D34B1F5}">
      <dgm:prSet/>
      <dgm:spPr/>
      <dgm:t>
        <a:bodyPr/>
        <a:lstStyle/>
        <a:p>
          <a:endParaRPr lang="en-US"/>
        </a:p>
      </dgm:t>
    </dgm:pt>
    <dgm:pt modelId="{CE4EF946-6BD4-4323-AB25-0CACDB01F818}" type="sibTrans" cxnId="{06163107-2B9A-454D-AE18-48BD9D34B1F5}">
      <dgm:prSet/>
      <dgm:spPr/>
      <dgm:t>
        <a:bodyPr/>
        <a:lstStyle/>
        <a:p>
          <a:endParaRPr lang="en-US"/>
        </a:p>
      </dgm:t>
    </dgm:pt>
    <dgm:pt modelId="{B22538E0-C9B1-455D-AC0B-31B7FBA96991}" type="pres">
      <dgm:prSet presAssocID="{96B3DD67-19D7-40C9-800A-A131B596BCAA}" presName="Name0" presStyleCnt="0">
        <dgm:presLayoutVars>
          <dgm:dir/>
          <dgm:animLvl val="lvl"/>
          <dgm:resizeHandles val="exact"/>
        </dgm:presLayoutVars>
      </dgm:prSet>
      <dgm:spPr/>
    </dgm:pt>
    <dgm:pt modelId="{29D9DAE4-46AE-4AAA-B0DA-4317B4728FA6}" type="pres">
      <dgm:prSet presAssocID="{A07CA7DD-1C82-4067-A476-F4ACF4A4C56C}" presName="linNode" presStyleCnt="0"/>
      <dgm:spPr/>
    </dgm:pt>
    <dgm:pt modelId="{6B3E07BB-AA53-49E0-893B-C5E607BC8AB0}" type="pres">
      <dgm:prSet presAssocID="{A07CA7DD-1C82-4067-A476-F4ACF4A4C56C}" presName="parTx" presStyleLbl="revTx" presStyleIdx="0" presStyleCnt="2">
        <dgm:presLayoutVars>
          <dgm:chMax val="1"/>
          <dgm:bulletEnabled val="1"/>
        </dgm:presLayoutVars>
      </dgm:prSet>
      <dgm:spPr/>
    </dgm:pt>
    <dgm:pt modelId="{8338DD08-0676-4653-BE4A-5E34568D6906}" type="pres">
      <dgm:prSet presAssocID="{A07CA7DD-1C82-4067-A476-F4ACF4A4C56C}" presName="bracket" presStyleLbl="parChTrans1D1" presStyleIdx="0" presStyleCnt="2"/>
      <dgm:spPr/>
    </dgm:pt>
    <dgm:pt modelId="{899D182F-8465-4DF3-81FE-8A606157605B}" type="pres">
      <dgm:prSet presAssocID="{A07CA7DD-1C82-4067-A476-F4ACF4A4C56C}" presName="spH" presStyleCnt="0"/>
      <dgm:spPr/>
    </dgm:pt>
    <dgm:pt modelId="{8488C662-1913-480F-8DC0-D3C8BF857D47}" type="pres">
      <dgm:prSet presAssocID="{A07CA7DD-1C82-4067-A476-F4ACF4A4C56C}" presName="desTx" presStyleLbl="node1" presStyleIdx="0" presStyleCnt="2">
        <dgm:presLayoutVars>
          <dgm:bulletEnabled val="1"/>
        </dgm:presLayoutVars>
      </dgm:prSet>
      <dgm:spPr/>
    </dgm:pt>
    <dgm:pt modelId="{6B240D6E-FE2C-412A-AA80-5A6E3DC4608B}" type="pres">
      <dgm:prSet presAssocID="{17401A75-511D-4AD0-AA23-79B0E2172A14}" presName="spV" presStyleCnt="0"/>
      <dgm:spPr/>
    </dgm:pt>
    <dgm:pt modelId="{948F99E2-D3E5-4505-AC6B-B53340040B28}" type="pres">
      <dgm:prSet presAssocID="{056EEF21-A6C0-448F-A770-1BE78BACD3C5}" presName="linNode" presStyleCnt="0"/>
      <dgm:spPr/>
    </dgm:pt>
    <dgm:pt modelId="{6BD88F4B-F10F-4403-A459-90C19C390EC8}" type="pres">
      <dgm:prSet presAssocID="{056EEF21-A6C0-448F-A770-1BE78BACD3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EAA66E28-BA38-47BF-B4FF-1EF7B129904B}" type="pres">
      <dgm:prSet presAssocID="{056EEF21-A6C0-448F-A770-1BE78BACD3C5}" presName="bracket" presStyleLbl="parChTrans1D1" presStyleIdx="1" presStyleCnt="2"/>
      <dgm:spPr/>
    </dgm:pt>
    <dgm:pt modelId="{C9D64EB8-5138-4059-87C4-0C25DC47E675}" type="pres">
      <dgm:prSet presAssocID="{056EEF21-A6C0-448F-A770-1BE78BACD3C5}" presName="spH" presStyleCnt="0"/>
      <dgm:spPr/>
    </dgm:pt>
    <dgm:pt modelId="{064201EA-2718-4EC0-A849-927AD50D5193}" type="pres">
      <dgm:prSet presAssocID="{056EEF21-A6C0-448F-A770-1BE78BACD3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163107-2B9A-454D-AE18-48BD9D34B1F5}" srcId="{056EEF21-A6C0-448F-A770-1BE78BACD3C5}" destId="{8B05E3A6-AD9B-4E37-B291-FD5123C02F55}" srcOrd="2" destOrd="0" parTransId="{E4646DCB-A4BB-4CF8-9213-8BF4B7D12A72}" sibTransId="{CE4EF946-6BD4-4323-AB25-0CACDB01F818}"/>
    <dgm:cxn modelId="{CF1A690C-DAF9-4F90-B137-243C1F7288CB}" srcId="{A07CA7DD-1C82-4067-A476-F4ACF4A4C56C}" destId="{7B295F1E-ADE2-43CE-98CA-1DF6C4DB7C16}" srcOrd="0" destOrd="0" parTransId="{B39C98B3-B0A3-4369-9A3C-C7AED931E9A0}" sibTransId="{4668F03B-9333-4D1B-8C09-3A90BB1262DF}"/>
    <dgm:cxn modelId="{E2A8541D-F580-45D1-805B-D6DB4E6BB2B2}" type="presOf" srcId="{96B3DD67-19D7-40C9-800A-A131B596BCAA}" destId="{B22538E0-C9B1-455D-AC0B-31B7FBA96991}" srcOrd="0" destOrd="0" presId="urn:diagrams.loki3.com/BracketList"/>
    <dgm:cxn modelId="{58BADF23-A960-427B-A390-F1D89C43EFA7}" srcId="{A07CA7DD-1C82-4067-A476-F4ACF4A4C56C}" destId="{94C5228A-8F15-4731-BD30-26AC749BCC3A}" srcOrd="2" destOrd="0" parTransId="{DC85ED50-C429-4A6B-BEB9-37F4875B19D3}" sibTransId="{E04E5A18-6C83-4DDE-8E7F-47CD823B1792}"/>
    <dgm:cxn modelId="{7EF44924-D4AF-4849-90AA-5E3B2FB26110}" srcId="{A07CA7DD-1C82-4067-A476-F4ACF4A4C56C}" destId="{B7D53CA3-C106-40CE-A844-19E5D18AF2CF}" srcOrd="3" destOrd="0" parTransId="{F41E3554-FB6B-4508-97C1-0FA2CB2334BE}" sibTransId="{00C8DAC2-BB2A-438C-A607-E37C7C630E53}"/>
    <dgm:cxn modelId="{55C99B24-7A5D-46BF-9024-D5E3B469E2A9}" type="presOf" srcId="{B7D53CA3-C106-40CE-A844-19E5D18AF2CF}" destId="{8488C662-1913-480F-8DC0-D3C8BF857D47}" srcOrd="0" destOrd="3" presId="urn:diagrams.loki3.com/BracketList"/>
    <dgm:cxn modelId="{1391F82F-C644-4024-A3BB-918C8773980F}" type="presOf" srcId="{5AE99E06-0F4B-45C2-ADF8-7719DA67530D}" destId="{064201EA-2718-4EC0-A849-927AD50D5193}" srcOrd="0" destOrd="1" presId="urn:diagrams.loki3.com/BracketList"/>
    <dgm:cxn modelId="{24BB7236-0845-411A-A921-5EC95753E75C}" srcId="{96B3DD67-19D7-40C9-800A-A131B596BCAA}" destId="{056EEF21-A6C0-448F-A770-1BE78BACD3C5}" srcOrd="1" destOrd="0" parTransId="{597C7BC0-6B81-4C84-A413-94CF0F990739}" sibTransId="{F29B57EE-E285-4170-B428-3C7590E631E6}"/>
    <dgm:cxn modelId="{F858305E-1133-4807-B87A-5393F59A0E20}" type="presOf" srcId="{7B295F1E-ADE2-43CE-98CA-1DF6C4DB7C16}" destId="{8488C662-1913-480F-8DC0-D3C8BF857D47}" srcOrd="0" destOrd="0" presId="urn:diagrams.loki3.com/BracketList"/>
    <dgm:cxn modelId="{59C8E345-16A1-4B80-9331-0CB2DF8B6CF7}" type="presOf" srcId="{4FD9FCDC-F447-4179-84DB-820DF7633E1B}" destId="{8488C662-1913-480F-8DC0-D3C8BF857D47}" srcOrd="0" destOrd="1" presId="urn:diagrams.loki3.com/BracketList"/>
    <dgm:cxn modelId="{C6A86F87-84B2-4C55-AF79-4A22C3AE5522}" srcId="{5AE99E06-0F4B-45C2-ADF8-7719DA67530D}" destId="{A84F93A0-47D8-416A-8908-6A4C7D58F751}" srcOrd="1" destOrd="0" parTransId="{16AA5D0B-4FFA-4761-95FA-C83CF73EBCB8}" sibTransId="{A54D4C1B-6382-40DA-910C-6B16FF95F4D9}"/>
    <dgm:cxn modelId="{DE19CD8E-3FE7-4564-BD75-7741313D5EDD}" srcId="{96B3DD67-19D7-40C9-800A-A131B596BCAA}" destId="{A07CA7DD-1C82-4067-A476-F4ACF4A4C56C}" srcOrd="0" destOrd="0" parTransId="{F84F6253-EF9F-46C8-925A-0D80AC417546}" sibTransId="{17401A75-511D-4AD0-AA23-79B0E2172A14}"/>
    <dgm:cxn modelId="{9D173096-378D-4DE8-97A0-5BE2A1BCD809}" type="presOf" srcId="{EB3C0E4A-97BD-454F-B624-2F3C0911C03E}" destId="{064201EA-2718-4EC0-A849-927AD50D5193}" srcOrd="0" destOrd="0" presId="urn:diagrams.loki3.com/BracketList"/>
    <dgm:cxn modelId="{FD75119B-63B0-4E05-885D-6E3DE10A828E}" srcId="{056EEF21-A6C0-448F-A770-1BE78BACD3C5}" destId="{5AE99E06-0F4B-45C2-ADF8-7719DA67530D}" srcOrd="1" destOrd="0" parTransId="{3D76C12F-CDBC-4B36-A816-1A1EB9B0A5E8}" sibTransId="{E46B6F21-5913-4CCD-B62E-199D2F60D581}"/>
    <dgm:cxn modelId="{5384F39B-B145-4DB4-82FD-2FB0F522E51F}" srcId="{056EEF21-A6C0-448F-A770-1BE78BACD3C5}" destId="{EB3C0E4A-97BD-454F-B624-2F3C0911C03E}" srcOrd="0" destOrd="0" parTransId="{F0697B0F-87CA-4E7E-940A-9E71FC2A81A9}" sibTransId="{B10EDFAE-4781-4A75-BD14-9432731EA9FB}"/>
    <dgm:cxn modelId="{727A6E9E-7993-41FD-AD82-8054FA80246E}" type="presOf" srcId="{4BD82F50-75A0-4ED7-8DB4-A32EAFAB423F}" destId="{064201EA-2718-4EC0-A849-927AD50D5193}" srcOrd="0" destOrd="4" presId="urn:diagrams.loki3.com/BracketList"/>
    <dgm:cxn modelId="{F5831E9F-5ADC-4624-AD38-01D7F64DA4EB}" type="presOf" srcId="{C9022AEA-A9BE-4DDE-BF20-C680F72EA2BC}" destId="{064201EA-2718-4EC0-A849-927AD50D5193}" srcOrd="0" destOrd="2" presId="urn:diagrams.loki3.com/BracketList"/>
    <dgm:cxn modelId="{2E43459F-FC27-4FE4-8EAA-1AC6484C0471}" srcId="{5AE99E06-0F4B-45C2-ADF8-7719DA67530D}" destId="{C9022AEA-A9BE-4DDE-BF20-C680F72EA2BC}" srcOrd="0" destOrd="0" parTransId="{1786027A-0A2B-4638-8476-205657B051C1}" sibTransId="{26EF7713-072A-49BF-B4C3-0BA83737CC23}"/>
    <dgm:cxn modelId="{F1C70FB1-8A98-46BE-AD63-53E03C577046}" type="presOf" srcId="{B8AE0639-B4D7-4899-9F57-D308858CE01F}" destId="{8488C662-1913-480F-8DC0-D3C8BF857D47}" srcOrd="0" destOrd="4" presId="urn:diagrams.loki3.com/BracketList"/>
    <dgm:cxn modelId="{EE3A04B3-1E8B-4F7D-ACF8-3A3D6026F47F}" srcId="{A07CA7DD-1C82-4067-A476-F4ACF4A4C56C}" destId="{B8AE0639-B4D7-4899-9F57-D308858CE01F}" srcOrd="4" destOrd="0" parTransId="{E3AB1DA3-96CA-4691-ABAB-0BDF4CE238E7}" sibTransId="{555A55E0-37E8-4B38-8F11-4453157E53F1}"/>
    <dgm:cxn modelId="{D539F6B3-0BEF-4B5C-B898-1525FADECFFC}" type="presOf" srcId="{A84F93A0-47D8-416A-8908-6A4C7D58F751}" destId="{064201EA-2718-4EC0-A849-927AD50D5193}" srcOrd="0" destOrd="3" presId="urn:diagrams.loki3.com/BracketList"/>
    <dgm:cxn modelId="{0A0041CA-3CFA-436F-AC88-E356A9A0A714}" type="presOf" srcId="{8B05E3A6-AD9B-4E37-B291-FD5123C02F55}" destId="{064201EA-2718-4EC0-A849-927AD50D5193}" srcOrd="0" destOrd="5" presId="urn:diagrams.loki3.com/BracketList"/>
    <dgm:cxn modelId="{A43F2CF1-DD10-47D8-AB5D-9EAC1CDE1729}" type="presOf" srcId="{94C5228A-8F15-4731-BD30-26AC749BCC3A}" destId="{8488C662-1913-480F-8DC0-D3C8BF857D47}" srcOrd="0" destOrd="2" presId="urn:diagrams.loki3.com/BracketList"/>
    <dgm:cxn modelId="{700A84F5-489D-458B-9000-F86556C6A3BC}" srcId="{5AE99E06-0F4B-45C2-ADF8-7719DA67530D}" destId="{4BD82F50-75A0-4ED7-8DB4-A32EAFAB423F}" srcOrd="2" destOrd="0" parTransId="{DD74DDAD-0427-4583-AE99-90D7C2721455}" sibTransId="{E265BB9F-B3CB-41A8-88E5-33BB88111B41}"/>
    <dgm:cxn modelId="{FBEAA1F5-06E0-41EE-98F5-3256F2D1422D}" type="presOf" srcId="{056EEF21-A6C0-448F-A770-1BE78BACD3C5}" destId="{6BD88F4B-F10F-4403-A459-90C19C390EC8}" srcOrd="0" destOrd="0" presId="urn:diagrams.loki3.com/BracketList"/>
    <dgm:cxn modelId="{98695FFB-AFE7-4A2E-8E4B-0DDCA5A6FD37}" srcId="{A07CA7DD-1C82-4067-A476-F4ACF4A4C56C}" destId="{4FD9FCDC-F447-4179-84DB-820DF7633E1B}" srcOrd="1" destOrd="0" parTransId="{6CE1702B-778F-46B7-AE72-E3F88678D7CC}" sibTransId="{FC384250-B4D2-4F03-A6B9-C62F2E015472}"/>
    <dgm:cxn modelId="{BB2706FD-B014-49B7-8A68-6DAA855B2CF0}" type="presOf" srcId="{A07CA7DD-1C82-4067-A476-F4ACF4A4C56C}" destId="{6B3E07BB-AA53-49E0-893B-C5E607BC8AB0}" srcOrd="0" destOrd="0" presId="urn:diagrams.loki3.com/BracketList"/>
    <dgm:cxn modelId="{E5B736E5-5146-4BE6-812D-5B634B29CF52}" type="presParOf" srcId="{B22538E0-C9B1-455D-AC0B-31B7FBA96991}" destId="{29D9DAE4-46AE-4AAA-B0DA-4317B4728FA6}" srcOrd="0" destOrd="0" presId="urn:diagrams.loki3.com/BracketList"/>
    <dgm:cxn modelId="{DB3052B5-37E3-4D9E-84FB-6C443199AD86}" type="presParOf" srcId="{29D9DAE4-46AE-4AAA-B0DA-4317B4728FA6}" destId="{6B3E07BB-AA53-49E0-893B-C5E607BC8AB0}" srcOrd="0" destOrd="0" presId="urn:diagrams.loki3.com/BracketList"/>
    <dgm:cxn modelId="{2497D175-0395-4257-A79F-7693047C1BF3}" type="presParOf" srcId="{29D9DAE4-46AE-4AAA-B0DA-4317B4728FA6}" destId="{8338DD08-0676-4653-BE4A-5E34568D6906}" srcOrd="1" destOrd="0" presId="urn:diagrams.loki3.com/BracketList"/>
    <dgm:cxn modelId="{849187C6-813F-49EF-B125-1835E6879C84}" type="presParOf" srcId="{29D9DAE4-46AE-4AAA-B0DA-4317B4728FA6}" destId="{899D182F-8465-4DF3-81FE-8A606157605B}" srcOrd="2" destOrd="0" presId="urn:diagrams.loki3.com/BracketList"/>
    <dgm:cxn modelId="{98EA40D9-7723-410C-B369-360748CB26D9}" type="presParOf" srcId="{29D9DAE4-46AE-4AAA-B0DA-4317B4728FA6}" destId="{8488C662-1913-480F-8DC0-D3C8BF857D47}" srcOrd="3" destOrd="0" presId="urn:diagrams.loki3.com/BracketList"/>
    <dgm:cxn modelId="{A4356483-2B67-49EA-BDDA-017491620610}" type="presParOf" srcId="{B22538E0-C9B1-455D-AC0B-31B7FBA96991}" destId="{6B240D6E-FE2C-412A-AA80-5A6E3DC4608B}" srcOrd="1" destOrd="0" presId="urn:diagrams.loki3.com/BracketList"/>
    <dgm:cxn modelId="{1DFF6C4E-65F4-47E0-8E9A-92B2813357E3}" type="presParOf" srcId="{B22538E0-C9B1-455D-AC0B-31B7FBA96991}" destId="{948F99E2-D3E5-4505-AC6B-B53340040B28}" srcOrd="2" destOrd="0" presId="urn:diagrams.loki3.com/BracketList"/>
    <dgm:cxn modelId="{4914911E-965C-4B86-919D-A76CC4C01D78}" type="presParOf" srcId="{948F99E2-D3E5-4505-AC6B-B53340040B28}" destId="{6BD88F4B-F10F-4403-A459-90C19C390EC8}" srcOrd="0" destOrd="0" presId="urn:diagrams.loki3.com/BracketList"/>
    <dgm:cxn modelId="{0384F653-C320-4E64-9BBA-305E7619D4AE}" type="presParOf" srcId="{948F99E2-D3E5-4505-AC6B-B53340040B28}" destId="{EAA66E28-BA38-47BF-B4FF-1EF7B129904B}" srcOrd="1" destOrd="0" presId="urn:diagrams.loki3.com/BracketList"/>
    <dgm:cxn modelId="{79E2FFCB-B0DE-476A-A36C-C69D7C72A5F8}" type="presParOf" srcId="{948F99E2-D3E5-4505-AC6B-B53340040B28}" destId="{C9D64EB8-5138-4059-87C4-0C25DC47E675}" srcOrd="2" destOrd="0" presId="urn:diagrams.loki3.com/BracketList"/>
    <dgm:cxn modelId="{0E77CA19-1F93-4250-8120-D440929D6691}" type="presParOf" srcId="{948F99E2-D3E5-4505-AC6B-B53340040B28}" destId="{064201EA-2718-4EC0-A849-927AD50D519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3A5B4-EBAE-427A-9068-3A5714577D86}">
      <dsp:nvSpPr>
        <dsp:cNvPr id="0" name=""/>
        <dsp:cNvSpPr/>
      </dsp:nvSpPr>
      <dsp:spPr>
        <a:xfrm>
          <a:off x="3314" y="877781"/>
          <a:ext cx="2629785" cy="1577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Introduction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Project Title, Problem statement</a:t>
          </a:r>
        </a:p>
      </dsp:txBody>
      <dsp:txXfrm>
        <a:off x="3314" y="877781"/>
        <a:ext cx="2629785" cy="1577871"/>
      </dsp:txXfrm>
    </dsp:sp>
    <dsp:sp modelId="{79D01847-A75F-4857-9C28-389D8FAA689B}">
      <dsp:nvSpPr>
        <dsp:cNvPr id="0" name=""/>
        <dsp:cNvSpPr/>
      </dsp:nvSpPr>
      <dsp:spPr>
        <a:xfrm>
          <a:off x="2896078" y="877781"/>
          <a:ext cx="2629785" cy="1577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Project Overview</a:t>
          </a:r>
          <a:endParaRPr lang="en-US" sz="2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Brief description of the project</a:t>
          </a:r>
          <a:endParaRPr lang="en-US" sz="17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96078" y="877781"/>
        <a:ext cx="2629785" cy="1577871"/>
      </dsp:txXfrm>
    </dsp:sp>
    <dsp:sp modelId="{C8401640-765A-48A7-8B5B-884DC77EA683}">
      <dsp:nvSpPr>
        <dsp:cNvPr id="0" name=""/>
        <dsp:cNvSpPr/>
      </dsp:nvSpPr>
      <dsp:spPr>
        <a:xfrm>
          <a:off x="5788842" y="877781"/>
          <a:ext cx="2629785" cy="1577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End Users</a:t>
          </a:r>
          <a:endParaRPr lang="en-US" sz="2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Identification of the end users</a:t>
          </a:r>
          <a:endParaRPr lang="en-US" sz="17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788842" y="877781"/>
        <a:ext cx="2629785" cy="1577871"/>
      </dsp:txXfrm>
    </dsp:sp>
    <dsp:sp modelId="{7A00FD56-B6FA-46DD-9549-5B76F4EC5816}">
      <dsp:nvSpPr>
        <dsp:cNvPr id="0" name=""/>
        <dsp:cNvSpPr/>
      </dsp:nvSpPr>
      <dsp:spPr>
        <a:xfrm>
          <a:off x="8681606" y="877781"/>
          <a:ext cx="2629785" cy="1577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Solution and Value proposition</a:t>
          </a:r>
          <a:endParaRPr lang="en-US" sz="2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Description of predictive model, value proposition to the organization</a:t>
          </a:r>
          <a:endParaRPr lang="en-US" sz="17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681606" y="877781"/>
        <a:ext cx="2629785" cy="1577871"/>
      </dsp:txXfrm>
    </dsp:sp>
    <dsp:sp modelId="{3D18455D-DA64-4FB5-B7AA-418371D4E216}">
      <dsp:nvSpPr>
        <dsp:cNvPr id="0" name=""/>
        <dsp:cNvSpPr/>
      </dsp:nvSpPr>
      <dsp:spPr>
        <a:xfrm>
          <a:off x="3314" y="2718631"/>
          <a:ext cx="2629785" cy="1577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Customization</a:t>
          </a:r>
          <a:endParaRPr lang="en-US" sz="2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How the project was customized. </a:t>
          </a:r>
          <a:endParaRPr lang="en-US" sz="17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14" y="2718631"/>
        <a:ext cx="2629785" cy="1577871"/>
      </dsp:txXfrm>
    </dsp:sp>
    <dsp:sp modelId="{72121134-FFF4-43F0-A2CA-9F9DF1B30022}">
      <dsp:nvSpPr>
        <dsp:cNvPr id="0" name=""/>
        <dsp:cNvSpPr/>
      </dsp:nvSpPr>
      <dsp:spPr>
        <a:xfrm>
          <a:off x="2896078" y="2718631"/>
          <a:ext cx="2629785" cy="1577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Modeling</a:t>
          </a:r>
          <a:endParaRPr lang="en-US" sz="2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preprocessing, EDA, feature selection, model training and evaluation</a:t>
          </a:r>
          <a:endParaRPr lang="en-US" sz="17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96078" y="2718631"/>
        <a:ext cx="2629785" cy="1577871"/>
      </dsp:txXfrm>
    </dsp:sp>
    <dsp:sp modelId="{52845978-1313-4738-A17E-9C99C49650F8}">
      <dsp:nvSpPr>
        <dsp:cNvPr id="0" name=""/>
        <dsp:cNvSpPr/>
      </dsp:nvSpPr>
      <dsp:spPr>
        <a:xfrm>
          <a:off x="5788842" y="2718631"/>
          <a:ext cx="2629785" cy="1577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Results</a:t>
          </a:r>
          <a:endParaRPr lang="en-US" sz="2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Performance metrics, interpretation of results, summary of findings</a:t>
          </a:r>
          <a:endParaRPr lang="en-US" sz="17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788842" y="2718631"/>
        <a:ext cx="2629785" cy="1577871"/>
      </dsp:txXfrm>
    </dsp:sp>
    <dsp:sp modelId="{EC4054A8-7B76-4B12-B7B5-0261906C8D97}">
      <dsp:nvSpPr>
        <dsp:cNvPr id="0" name=""/>
        <dsp:cNvSpPr/>
      </dsp:nvSpPr>
      <dsp:spPr>
        <a:xfrm>
          <a:off x="8681606" y="2718631"/>
          <a:ext cx="2629785" cy="15778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Conclusion</a:t>
          </a:r>
          <a:endParaRPr lang="en-US" sz="2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Summary of project, deployment plan</a:t>
          </a:r>
        </a:p>
      </dsp:txBody>
      <dsp:txXfrm>
        <a:off x="8681606" y="2718631"/>
        <a:ext cx="2629785" cy="157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DC68A-6E3D-425B-998F-24B97081DF1D}">
      <dsp:nvSpPr>
        <dsp:cNvPr id="0" name=""/>
        <dsp:cNvSpPr/>
      </dsp:nvSpPr>
      <dsp:spPr>
        <a:xfrm>
          <a:off x="3446" y="11500"/>
          <a:ext cx="3360687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Purpose:</a:t>
          </a:r>
        </a:p>
      </dsp:txBody>
      <dsp:txXfrm>
        <a:off x="3446" y="11500"/>
        <a:ext cx="3360687" cy="604800"/>
      </dsp:txXfrm>
    </dsp:sp>
    <dsp:sp modelId="{2E266113-07D8-4D61-AEDC-2B64F502942B}">
      <dsp:nvSpPr>
        <dsp:cNvPr id="0" name=""/>
        <dsp:cNvSpPr/>
      </dsp:nvSpPr>
      <dsp:spPr>
        <a:xfrm>
          <a:off x="3446" y="616300"/>
          <a:ext cx="3360687" cy="34566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Develop a predictive model for employee burnout prediction using linear regression to enable early intervention and improve employee well-being and productivity.</a:t>
          </a:r>
        </a:p>
      </dsp:txBody>
      <dsp:txXfrm>
        <a:off x="3446" y="616300"/>
        <a:ext cx="3360687" cy="3456673"/>
      </dsp:txXfrm>
    </dsp:sp>
    <dsp:sp modelId="{DF601E70-B4DD-47AF-A3CE-7D67127672DD}">
      <dsp:nvSpPr>
        <dsp:cNvPr id="0" name=""/>
        <dsp:cNvSpPr/>
      </dsp:nvSpPr>
      <dsp:spPr>
        <a:xfrm>
          <a:off x="3834631" y="11500"/>
          <a:ext cx="3360687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Scope:</a:t>
          </a:r>
        </a:p>
      </dsp:txBody>
      <dsp:txXfrm>
        <a:off x="3834631" y="11500"/>
        <a:ext cx="3360687" cy="604800"/>
      </dsp:txXfrm>
    </dsp:sp>
    <dsp:sp modelId="{6C1AF941-7709-4CA6-BA8F-2145F25560A8}">
      <dsp:nvSpPr>
        <dsp:cNvPr id="0" name=""/>
        <dsp:cNvSpPr/>
      </dsp:nvSpPr>
      <dsp:spPr>
        <a:xfrm>
          <a:off x="3834631" y="616300"/>
          <a:ext cx="3360687" cy="34566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Collect and preprocess employee data.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Perform EDA.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Select relevant features for burnout prediction.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Train and evaluate a linear regression model.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Provide actionable insights and recommendations.</a:t>
          </a:r>
        </a:p>
      </dsp:txBody>
      <dsp:txXfrm>
        <a:off x="3834631" y="616300"/>
        <a:ext cx="3360687" cy="3456673"/>
      </dsp:txXfrm>
    </dsp:sp>
    <dsp:sp modelId="{8184F452-FD80-4025-9FB3-966E1BB66099}">
      <dsp:nvSpPr>
        <dsp:cNvPr id="0" name=""/>
        <dsp:cNvSpPr/>
      </dsp:nvSpPr>
      <dsp:spPr>
        <a:xfrm>
          <a:off x="7665815" y="11500"/>
          <a:ext cx="3360687" cy="604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Objectives:</a:t>
          </a:r>
        </a:p>
      </dsp:txBody>
      <dsp:txXfrm>
        <a:off x="7665815" y="11500"/>
        <a:ext cx="3360687" cy="604800"/>
      </dsp:txXfrm>
    </dsp:sp>
    <dsp:sp modelId="{395E2766-2076-467A-AA64-E9199400672C}">
      <dsp:nvSpPr>
        <dsp:cNvPr id="0" name=""/>
        <dsp:cNvSpPr/>
      </dsp:nvSpPr>
      <dsp:spPr>
        <a:xfrm>
          <a:off x="7665815" y="616300"/>
          <a:ext cx="3360687" cy="34566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Gather and clean data.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Conduct EDA to understand data patterns.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Identify significant features influencing burnout.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Train and validate the linear regression model.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Summarize findings and suggest improvements.</a:t>
          </a:r>
        </a:p>
      </dsp:txBody>
      <dsp:txXfrm>
        <a:off x="7665815" y="616300"/>
        <a:ext cx="3360687" cy="3456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685CA-9BDC-423F-A13F-80898A20E8D5}">
      <dsp:nvSpPr>
        <dsp:cNvPr id="0" name=""/>
        <dsp:cNvSpPr/>
      </dsp:nvSpPr>
      <dsp:spPr>
        <a:xfrm>
          <a:off x="1346" y="0"/>
          <a:ext cx="3500716" cy="4802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Human Resource (HR) Departments</a:t>
          </a:r>
        </a:p>
      </dsp:txBody>
      <dsp:txXfrm>
        <a:off x="1346" y="0"/>
        <a:ext cx="3500716" cy="1440776"/>
      </dsp:txXfrm>
    </dsp:sp>
    <dsp:sp modelId="{8A8809FF-B4AE-415C-8D25-2596FA6D9CE1}">
      <dsp:nvSpPr>
        <dsp:cNvPr id="0" name=""/>
        <dsp:cNvSpPr/>
      </dsp:nvSpPr>
      <dsp:spPr>
        <a:xfrm>
          <a:off x="351418" y="1442183"/>
          <a:ext cx="2800573" cy="1448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Characteristics</a:t>
          </a:r>
          <a:r>
            <a:rPr lang="en-US" sz="1600" kern="1200" dirty="0"/>
            <a:t>: Professionals responsible for employee well-being, productivity, and retention.</a:t>
          </a:r>
        </a:p>
      </dsp:txBody>
      <dsp:txXfrm>
        <a:off x="393830" y="1484595"/>
        <a:ext cx="2715749" cy="1363221"/>
      </dsp:txXfrm>
    </dsp:sp>
    <dsp:sp modelId="{CAF46B8A-6FE8-49A6-BE03-AD110E396377}">
      <dsp:nvSpPr>
        <dsp:cNvPr id="0" name=""/>
        <dsp:cNvSpPr/>
      </dsp:nvSpPr>
      <dsp:spPr>
        <a:xfrm>
          <a:off x="351418" y="3113005"/>
          <a:ext cx="2800573" cy="1448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Benefits</a:t>
          </a:r>
          <a:r>
            <a:rPr lang="en-US" sz="1600" kern="1200" dirty="0"/>
            <a:t>: Early detection of burnout, enabling timely interventions, improved employee satisfaction and productivity, and a healthier work environment.</a:t>
          </a:r>
        </a:p>
      </dsp:txBody>
      <dsp:txXfrm>
        <a:off x="393830" y="3155417"/>
        <a:ext cx="2715749" cy="1363221"/>
      </dsp:txXfrm>
    </dsp:sp>
    <dsp:sp modelId="{6201D889-D566-46AC-97BF-27561D3B2181}">
      <dsp:nvSpPr>
        <dsp:cNvPr id="0" name=""/>
        <dsp:cNvSpPr/>
      </dsp:nvSpPr>
      <dsp:spPr>
        <a:xfrm>
          <a:off x="3764616" y="0"/>
          <a:ext cx="3500716" cy="4802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Management and Executives</a:t>
          </a:r>
        </a:p>
      </dsp:txBody>
      <dsp:txXfrm>
        <a:off x="3764616" y="0"/>
        <a:ext cx="3500716" cy="1440776"/>
      </dsp:txXfrm>
    </dsp:sp>
    <dsp:sp modelId="{012FABE4-F1EB-4FAF-A34E-007DF515CB58}">
      <dsp:nvSpPr>
        <dsp:cNvPr id="0" name=""/>
        <dsp:cNvSpPr/>
      </dsp:nvSpPr>
      <dsp:spPr>
        <a:xfrm>
          <a:off x="4114688" y="1442183"/>
          <a:ext cx="2800573" cy="1448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Characteristics: </a:t>
          </a:r>
          <a:r>
            <a:rPr lang="en-US" sz="1600" b="0" kern="1200" dirty="0"/>
            <a:t>Decision-makers focused on overall organizational performance and employee engagement.</a:t>
          </a:r>
        </a:p>
      </dsp:txBody>
      <dsp:txXfrm>
        <a:off x="4157100" y="1484595"/>
        <a:ext cx="2715749" cy="1363221"/>
      </dsp:txXfrm>
    </dsp:sp>
    <dsp:sp modelId="{BEF188A9-88D3-4948-B1BE-E04A52FF8C6D}">
      <dsp:nvSpPr>
        <dsp:cNvPr id="0" name=""/>
        <dsp:cNvSpPr/>
      </dsp:nvSpPr>
      <dsp:spPr>
        <a:xfrm>
          <a:off x="4114688" y="3113005"/>
          <a:ext cx="2800573" cy="1448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Benefits</a:t>
          </a:r>
          <a:r>
            <a:rPr lang="en-US" sz="1600" b="0" kern="1200" dirty="0"/>
            <a:t>: Data-driven decision-making, enhanced strategic planning, and a positive impact on the company’s bottom line. </a:t>
          </a:r>
        </a:p>
      </dsp:txBody>
      <dsp:txXfrm>
        <a:off x="4157100" y="3155417"/>
        <a:ext cx="2715749" cy="1363221"/>
      </dsp:txXfrm>
    </dsp:sp>
    <dsp:sp modelId="{6E3687DD-5358-4C93-BA8F-3E29A1F6DD23}">
      <dsp:nvSpPr>
        <dsp:cNvPr id="0" name=""/>
        <dsp:cNvSpPr/>
      </dsp:nvSpPr>
      <dsp:spPr>
        <a:xfrm>
          <a:off x="7527887" y="0"/>
          <a:ext cx="3500716" cy="48025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Employees</a:t>
          </a:r>
        </a:p>
      </dsp:txBody>
      <dsp:txXfrm>
        <a:off x="7527887" y="0"/>
        <a:ext cx="3500716" cy="1440776"/>
      </dsp:txXfrm>
    </dsp:sp>
    <dsp:sp modelId="{A4647309-97C1-4F13-85DA-903E153301C7}">
      <dsp:nvSpPr>
        <dsp:cNvPr id="0" name=""/>
        <dsp:cNvSpPr/>
      </dsp:nvSpPr>
      <dsp:spPr>
        <a:xfrm>
          <a:off x="7877958" y="1442183"/>
          <a:ext cx="2800573" cy="1448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Characteristics</a:t>
          </a:r>
          <a:r>
            <a:rPr lang="en-US" sz="1600" kern="1200" dirty="0"/>
            <a:t>: Individuals working within the organization who may experience burnout.</a:t>
          </a:r>
        </a:p>
      </dsp:txBody>
      <dsp:txXfrm>
        <a:off x="7920370" y="1484595"/>
        <a:ext cx="2715749" cy="1363221"/>
      </dsp:txXfrm>
    </dsp:sp>
    <dsp:sp modelId="{95E41FC5-8D2D-4B26-BE62-1A76F8900D85}">
      <dsp:nvSpPr>
        <dsp:cNvPr id="0" name=""/>
        <dsp:cNvSpPr/>
      </dsp:nvSpPr>
      <dsp:spPr>
        <a:xfrm>
          <a:off x="7877958" y="3113005"/>
          <a:ext cx="2800573" cy="1448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Benefits</a:t>
          </a:r>
          <a:r>
            <a:rPr lang="en-US" sz="1600" kern="1200" dirty="0"/>
            <a:t>: Improved mental health and well-being, enhanced job satisfactions, and a supportive workplace culture.</a:t>
          </a:r>
        </a:p>
      </dsp:txBody>
      <dsp:txXfrm>
        <a:off x="7920370" y="3155417"/>
        <a:ext cx="2715749" cy="1363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B6C48-9A2E-4BB9-A751-12308E41D067}">
      <dsp:nvSpPr>
        <dsp:cNvPr id="0" name=""/>
        <dsp:cNvSpPr/>
      </dsp:nvSpPr>
      <dsp:spPr>
        <a:xfrm>
          <a:off x="0" y="6729"/>
          <a:ext cx="11029950" cy="707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Solution overview:</a:t>
          </a:r>
        </a:p>
      </dsp:txBody>
      <dsp:txXfrm>
        <a:off x="34526" y="41255"/>
        <a:ext cx="10960898" cy="638212"/>
      </dsp:txXfrm>
    </dsp:sp>
    <dsp:sp modelId="{571403C4-451F-4084-BCA9-82529CD843C4}">
      <dsp:nvSpPr>
        <dsp:cNvPr id="0" name=""/>
        <dsp:cNvSpPr/>
      </dsp:nvSpPr>
      <dsp:spPr>
        <a:xfrm>
          <a:off x="0" y="772909"/>
          <a:ext cx="11029950" cy="134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My solution involves developing a predictive model for employee burnout using linear regression. This model analyzes various factors contributing to burnout and provides early warnings, enabling timely interventions to support employee well-being.</a:t>
          </a:r>
        </a:p>
      </dsp:txBody>
      <dsp:txXfrm>
        <a:off x="0" y="772909"/>
        <a:ext cx="11029950" cy="1347570"/>
      </dsp:txXfrm>
    </dsp:sp>
    <dsp:sp modelId="{8DEC58E2-F6A1-4BEF-9C76-8AA8FBCB4F21}">
      <dsp:nvSpPr>
        <dsp:cNvPr id="0" name=""/>
        <dsp:cNvSpPr/>
      </dsp:nvSpPr>
      <dsp:spPr>
        <a:xfrm>
          <a:off x="0" y="2120480"/>
          <a:ext cx="11029950" cy="707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Value Proposition:</a:t>
          </a:r>
        </a:p>
      </dsp:txBody>
      <dsp:txXfrm>
        <a:off x="34526" y="2155006"/>
        <a:ext cx="10960898" cy="638212"/>
      </dsp:txXfrm>
    </dsp:sp>
    <dsp:sp modelId="{659F0083-8EAC-46D6-9972-9CF0B20AD1AE}">
      <dsp:nvSpPr>
        <dsp:cNvPr id="0" name=""/>
        <dsp:cNvSpPr/>
      </dsp:nvSpPr>
      <dsp:spPr>
        <a:xfrm>
          <a:off x="0" y="2827744"/>
          <a:ext cx="11029950" cy="192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Proactive Burnout Management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Enhanced Employee Well-being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Increased Productivity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Reduced Turnover Rates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Data-Driven Decisions</a:t>
          </a:r>
        </a:p>
      </dsp:txBody>
      <dsp:txXfrm>
        <a:off x="0" y="2827744"/>
        <a:ext cx="11029950" cy="1925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627B5-04B8-49A3-8DD3-682BA703B762}">
      <dsp:nvSpPr>
        <dsp:cNvPr id="0" name=""/>
        <dsp:cNvSpPr/>
      </dsp:nvSpPr>
      <dsp:spPr>
        <a:xfrm>
          <a:off x="2019" y="1093190"/>
          <a:ext cx="2321244" cy="116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Source Selection</a:t>
          </a:r>
        </a:p>
      </dsp:txBody>
      <dsp:txXfrm>
        <a:off x="36012" y="1127183"/>
        <a:ext cx="2253258" cy="1092636"/>
      </dsp:txXfrm>
    </dsp:sp>
    <dsp:sp modelId="{88BE6449-ED24-403B-9F3D-E63A73AD95BF}">
      <dsp:nvSpPr>
        <dsp:cNvPr id="0" name=""/>
        <dsp:cNvSpPr/>
      </dsp:nvSpPr>
      <dsp:spPr>
        <a:xfrm>
          <a:off x="234144" y="2253812"/>
          <a:ext cx="232124" cy="870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66"/>
              </a:lnTo>
              <a:lnTo>
                <a:pt x="232124" y="87046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098A7-BAB9-49C1-A0CB-44ED19B0AEF2}">
      <dsp:nvSpPr>
        <dsp:cNvPr id="0" name=""/>
        <dsp:cNvSpPr/>
      </dsp:nvSpPr>
      <dsp:spPr>
        <a:xfrm>
          <a:off x="466268" y="2543967"/>
          <a:ext cx="1856995" cy="116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Carefully selected and curated data sources that are most relevant to the user’s specific needs.</a:t>
          </a:r>
        </a:p>
      </dsp:txBody>
      <dsp:txXfrm>
        <a:off x="500261" y="2577960"/>
        <a:ext cx="1789009" cy="1092636"/>
      </dsp:txXfrm>
    </dsp:sp>
    <dsp:sp modelId="{C68DCF7D-4E63-4E1C-BA6E-51A8C276C5B3}">
      <dsp:nvSpPr>
        <dsp:cNvPr id="0" name=""/>
        <dsp:cNvSpPr/>
      </dsp:nvSpPr>
      <dsp:spPr>
        <a:xfrm>
          <a:off x="2903575" y="1093190"/>
          <a:ext cx="2321244" cy="116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Engineering</a:t>
          </a:r>
        </a:p>
      </dsp:txBody>
      <dsp:txXfrm>
        <a:off x="2937568" y="1127183"/>
        <a:ext cx="2253258" cy="1092636"/>
      </dsp:txXfrm>
    </dsp:sp>
    <dsp:sp modelId="{C44FAE78-7B33-4FE0-9133-2BABCA128552}">
      <dsp:nvSpPr>
        <dsp:cNvPr id="0" name=""/>
        <dsp:cNvSpPr/>
      </dsp:nvSpPr>
      <dsp:spPr>
        <a:xfrm>
          <a:off x="3135699" y="2253812"/>
          <a:ext cx="232124" cy="870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66"/>
              </a:lnTo>
              <a:lnTo>
                <a:pt x="232124" y="87046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9FE45-E1D6-4E13-BDB8-57784BDC203D}">
      <dsp:nvSpPr>
        <dsp:cNvPr id="0" name=""/>
        <dsp:cNvSpPr/>
      </dsp:nvSpPr>
      <dsp:spPr>
        <a:xfrm>
          <a:off x="3367823" y="2543967"/>
          <a:ext cx="1856995" cy="116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Developed unique features that are specifically indicative of burnout within the organization.</a:t>
          </a:r>
        </a:p>
      </dsp:txBody>
      <dsp:txXfrm>
        <a:off x="3401816" y="2577960"/>
        <a:ext cx="1789009" cy="1092636"/>
      </dsp:txXfrm>
    </dsp:sp>
    <dsp:sp modelId="{D459DA0D-0CA4-4A6B-9121-43C416B11DCD}">
      <dsp:nvSpPr>
        <dsp:cNvPr id="0" name=""/>
        <dsp:cNvSpPr/>
      </dsp:nvSpPr>
      <dsp:spPr>
        <a:xfrm>
          <a:off x="5805130" y="1093190"/>
          <a:ext cx="2321244" cy="116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Tailored Model Parameters</a:t>
          </a:r>
        </a:p>
      </dsp:txBody>
      <dsp:txXfrm>
        <a:off x="5839123" y="1127183"/>
        <a:ext cx="2253258" cy="1092636"/>
      </dsp:txXfrm>
    </dsp:sp>
    <dsp:sp modelId="{E3D86C03-0532-41AC-A83D-DF1B371F638B}">
      <dsp:nvSpPr>
        <dsp:cNvPr id="0" name=""/>
        <dsp:cNvSpPr/>
      </dsp:nvSpPr>
      <dsp:spPr>
        <a:xfrm>
          <a:off x="6037254" y="2253812"/>
          <a:ext cx="232124" cy="870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66"/>
              </a:lnTo>
              <a:lnTo>
                <a:pt x="232124" y="87046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F236-F201-44B6-83A9-AFAB47F9BD23}">
      <dsp:nvSpPr>
        <dsp:cNvPr id="0" name=""/>
        <dsp:cNvSpPr/>
      </dsp:nvSpPr>
      <dsp:spPr>
        <a:xfrm>
          <a:off x="6269379" y="2543967"/>
          <a:ext cx="1856995" cy="116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Fine-tuned the linear regression model parameters to optimize performance based on the dataset.</a:t>
          </a:r>
        </a:p>
      </dsp:txBody>
      <dsp:txXfrm>
        <a:off x="6303372" y="2577960"/>
        <a:ext cx="1789009" cy="1092636"/>
      </dsp:txXfrm>
    </dsp:sp>
    <dsp:sp modelId="{730DDE06-EB53-413F-97DF-668300088613}">
      <dsp:nvSpPr>
        <dsp:cNvPr id="0" name=""/>
        <dsp:cNvSpPr/>
      </dsp:nvSpPr>
      <dsp:spPr>
        <a:xfrm>
          <a:off x="8706685" y="1093190"/>
          <a:ext cx="2321244" cy="116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Custom Reporting and Visualization</a:t>
          </a:r>
        </a:p>
      </dsp:txBody>
      <dsp:txXfrm>
        <a:off x="8740678" y="1127183"/>
        <a:ext cx="2253258" cy="1092636"/>
      </dsp:txXfrm>
    </dsp:sp>
    <dsp:sp modelId="{244C757F-B83F-4DF8-8E07-04F879802C66}">
      <dsp:nvSpPr>
        <dsp:cNvPr id="0" name=""/>
        <dsp:cNvSpPr/>
      </dsp:nvSpPr>
      <dsp:spPr>
        <a:xfrm>
          <a:off x="8938810" y="2253812"/>
          <a:ext cx="232124" cy="870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66"/>
              </a:lnTo>
              <a:lnTo>
                <a:pt x="232124" y="87046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56A1F-9303-4ACD-9ABE-81C9F08BA922}">
      <dsp:nvSpPr>
        <dsp:cNvPr id="0" name=""/>
        <dsp:cNvSpPr/>
      </dsp:nvSpPr>
      <dsp:spPr>
        <a:xfrm>
          <a:off x="9170934" y="2543967"/>
          <a:ext cx="1856995" cy="116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Designed custom reports and visualizations to present the model’s predictions and insights.</a:t>
          </a:r>
        </a:p>
      </dsp:txBody>
      <dsp:txXfrm>
        <a:off x="9204927" y="2577960"/>
        <a:ext cx="1789009" cy="10926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E07BB-AA53-49E0-893B-C5E607BC8AB0}">
      <dsp:nvSpPr>
        <dsp:cNvPr id="0" name=""/>
        <dsp:cNvSpPr/>
      </dsp:nvSpPr>
      <dsp:spPr>
        <a:xfrm>
          <a:off x="5385" y="515153"/>
          <a:ext cx="2754794" cy="106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Modeling techniques and Methodologies</a:t>
          </a:r>
        </a:p>
      </dsp:txBody>
      <dsp:txXfrm>
        <a:off x="5385" y="515153"/>
        <a:ext cx="2754794" cy="1069200"/>
      </dsp:txXfrm>
    </dsp:sp>
    <dsp:sp modelId="{8338DD08-0676-4653-BE4A-5E34568D6906}">
      <dsp:nvSpPr>
        <dsp:cNvPr id="0" name=""/>
        <dsp:cNvSpPr/>
      </dsp:nvSpPr>
      <dsp:spPr>
        <a:xfrm>
          <a:off x="2760180" y="64085"/>
          <a:ext cx="550958" cy="1971337"/>
        </a:xfrm>
        <a:prstGeom prst="leftBrace">
          <a:avLst>
            <a:gd name="adj1" fmla="val 35000"/>
            <a:gd name="adj2" fmla="val 5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8C662-1913-480F-8DC0-D3C8BF857D47}">
      <dsp:nvSpPr>
        <dsp:cNvPr id="0" name=""/>
        <dsp:cNvSpPr/>
      </dsp:nvSpPr>
      <dsp:spPr>
        <a:xfrm>
          <a:off x="3531522" y="64085"/>
          <a:ext cx="7493041" cy="19713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collection and preprocessing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Exploratory Data Analysis (EDA)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Feature selection and engineering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Model development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Model evaluation</a:t>
          </a:r>
        </a:p>
      </dsp:txBody>
      <dsp:txXfrm>
        <a:off x="3531522" y="64085"/>
        <a:ext cx="7493041" cy="1971337"/>
      </dsp:txXfrm>
    </dsp:sp>
    <dsp:sp modelId="{6BD88F4B-F10F-4403-A459-90C19C390EC8}">
      <dsp:nvSpPr>
        <dsp:cNvPr id="0" name=""/>
        <dsp:cNvSpPr/>
      </dsp:nvSpPr>
      <dsp:spPr>
        <a:xfrm>
          <a:off x="5385" y="3210513"/>
          <a:ext cx="2754794" cy="75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Technologies Utilized</a:t>
          </a:r>
        </a:p>
      </dsp:txBody>
      <dsp:txXfrm>
        <a:off x="5385" y="3210513"/>
        <a:ext cx="2754794" cy="757350"/>
      </dsp:txXfrm>
    </dsp:sp>
    <dsp:sp modelId="{EAA66E28-BA38-47BF-B4FF-1EF7B129904B}">
      <dsp:nvSpPr>
        <dsp:cNvPr id="0" name=""/>
        <dsp:cNvSpPr/>
      </dsp:nvSpPr>
      <dsp:spPr>
        <a:xfrm>
          <a:off x="2760180" y="2121822"/>
          <a:ext cx="550958" cy="2934731"/>
        </a:xfrm>
        <a:prstGeom prst="leftBrace">
          <a:avLst>
            <a:gd name="adj1" fmla="val 35000"/>
            <a:gd name="adj2" fmla="val 5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201EA-2718-4EC0-A849-927AD50D5193}">
      <dsp:nvSpPr>
        <dsp:cNvPr id="0" name=""/>
        <dsp:cNvSpPr/>
      </dsp:nvSpPr>
      <dsp:spPr>
        <a:xfrm>
          <a:off x="3531522" y="2121822"/>
          <a:ext cx="7493041" cy="29347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Programming languages: Python, for it’s extensive libraries and tools data analysis and machine learning.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Libraries and Frameworks: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Pandas and NumPy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Matplotlib and Seaborn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Scikit-Learn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Integrated Development Environment (IDE): Google </a:t>
          </a:r>
          <a:r>
            <a:rPr lang="en-US" sz="2400" kern="1200" dirty="0" err="1"/>
            <a:t>Colab</a:t>
          </a:r>
          <a:endParaRPr lang="en-US" sz="2400" kern="1200" dirty="0"/>
        </a:p>
      </dsp:txBody>
      <dsp:txXfrm>
        <a:off x="3531522" y="2121822"/>
        <a:ext cx="7493041" cy="2934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unit_soni@srmap.edu.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52056"/>
            <a:ext cx="10993549" cy="677173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031005"/>
            <a:ext cx="10993546" cy="2167284"/>
          </a:xfrm>
        </p:spPr>
        <p:txBody>
          <a:bodyPr>
            <a:normAutofit/>
          </a:bodyPr>
          <a:lstStyle/>
          <a:p>
            <a:r>
              <a:rPr lang="en-GB" cap="none" dirty="0"/>
              <a:t>Name: Sunit Soni</a:t>
            </a:r>
          </a:p>
          <a:p>
            <a:r>
              <a:rPr lang="en-GB" cap="none" dirty="0"/>
              <a:t>Skills-Build Email Id: </a:t>
            </a: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sunit_soni@srmap.edu.in</a:t>
            </a:r>
            <a:endParaRPr lang="en-GB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Name: SRM University AP</a:t>
            </a:r>
          </a:p>
          <a:p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State: Andhra Pradesh</a:t>
            </a:r>
          </a:p>
          <a:p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 Domain and Internship Start and End Date: Artificial Intelligence and Machine Learning [3rd June- 31st July]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4362557"/>
            <a:ext cx="11260667" cy="2029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7E68A-7D89-4789-AAFB-273842BD8E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631"/>
          <a:stretch/>
        </p:blipFill>
        <p:spPr>
          <a:xfrm>
            <a:off x="8857754" y="694823"/>
            <a:ext cx="2887714" cy="26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 link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https://github.com/SunitSoni/Employee-burnout-prediction-using-linear-regression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TITLE/Problem Statement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90260"/>
            <a:ext cx="11029615" cy="3816627"/>
          </a:xfrm>
        </p:spPr>
        <p:txBody>
          <a:bodyPr/>
          <a:lstStyle/>
          <a:p>
            <a:r>
              <a:rPr lang="en-US" sz="1800" b="1" dirty="0"/>
              <a:t>Title</a:t>
            </a:r>
            <a:r>
              <a:rPr lang="en-US" dirty="0"/>
              <a:t>: </a:t>
            </a:r>
          </a:p>
          <a:p>
            <a:pPr marL="324000" lvl="1" indent="0">
              <a:buNone/>
            </a:pPr>
            <a:r>
              <a:rPr lang="en-US" sz="1700" dirty="0"/>
              <a:t>Employee Burnout Prediction using Linear Regression</a:t>
            </a:r>
          </a:p>
          <a:p>
            <a:r>
              <a:rPr lang="en-US" sz="1800" b="1" dirty="0"/>
              <a:t>Problem statement</a:t>
            </a:r>
            <a:r>
              <a:rPr lang="en-US" dirty="0"/>
              <a:t>: </a:t>
            </a:r>
          </a:p>
          <a:p>
            <a:pPr marL="324000" lvl="1" indent="0">
              <a:buNone/>
            </a:pPr>
            <a:r>
              <a:rPr lang="en-US" sz="1700" dirty="0"/>
              <a:t>Employee burnout is a significant issue that can lead to decreased productivity, increased turnover, and negative impacts on employee well-being. Identifying burnout early allows organizations to take preventive measures and support their employees effectively. This project aims to develop a predictive model using linear regression to forecast employee burnout based on various factors, enabling timely interventions and enhancing overall workplace health and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ctr"/>
          <a:lstStyle/>
          <a:p>
            <a:r>
              <a:rPr lang="en-US"/>
              <a:t>AGENDA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8C62A58-3833-4D60-964A-E1037AEE0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930008"/>
              </p:ext>
            </p:extLst>
          </p:nvPr>
        </p:nvGraphicFramePr>
        <p:xfrm>
          <a:off x="438646" y="1377591"/>
          <a:ext cx="11314707" cy="517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EAE8D3-D32F-40A6-8657-DA5B8D955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982964"/>
              </p:ext>
            </p:extLst>
          </p:nvPr>
        </p:nvGraphicFramePr>
        <p:xfrm>
          <a:off x="581025" y="1890876"/>
          <a:ext cx="11029950" cy="408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A7CBA2-86D6-47F1-92D1-5A420B0F1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464198"/>
              </p:ext>
            </p:extLst>
          </p:nvPr>
        </p:nvGraphicFramePr>
        <p:xfrm>
          <a:off x="581025" y="1781092"/>
          <a:ext cx="11029950" cy="48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0F55E3-8F45-464D-9923-DD315E613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858987"/>
              </p:ext>
            </p:extLst>
          </p:nvPr>
        </p:nvGraphicFramePr>
        <p:xfrm>
          <a:off x="581025" y="1773141"/>
          <a:ext cx="11029950" cy="4818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C4DAD3-FC93-48D7-9068-063F9C2A5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411139"/>
              </p:ext>
            </p:extLst>
          </p:nvPr>
        </p:nvGraphicFramePr>
        <p:xfrm>
          <a:off x="581025" y="1682533"/>
          <a:ext cx="11029950" cy="479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D343CA-CC27-42D6-8E38-6B3F5D4B8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997786"/>
              </p:ext>
            </p:extLst>
          </p:nvPr>
        </p:nvGraphicFramePr>
        <p:xfrm>
          <a:off x="581025" y="1486894"/>
          <a:ext cx="11029950" cy="512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BDE1A-438A-4075-9A4C-6E1A9D282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271" y="1287118"/>
            <a:ext cx="9225455" cy="448503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759E1-10D9-42AE-A89E-5434B4D44B64}"/>
              </a:ext>
            </a:extLst>
          </p:cNvPr>
          <p:cNvSpPr txBox="1"/>
          <p:nvPr/>
        </p:nvSpPr>
        <p:spPr>
          <a:xfrm>
            <a:off x="663837" y="5910961"/>
            <a:ext cx="1123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shows the relationship between the actual burnout scores and the predicted scores. The closer the points are to the red line, the better the model's predictions.</a:t>
            </a: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664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Franklin Gothic Book</vt:lpstr>
      <vt:lpstr>Franklin Gothic Demi</vt:lpstr>
      <vt:lpstr>Times New Roman</vt:lpstr>
      <vt:lpstr>Wingdings 2</vt:lpstr>
      <vt:lpstr>DividendVTI</vt:lpstr>
      <vt:lpstr>Student Details</vt:lpstr>
      <vt:lpstr>PROJECT TITLE/Problem Statement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Sunit Soni</cp:lastModifiedBy>
  <cp:revision>26</cp:revision>
  <dcterms:created xsi:type="dcterms:W3CDTF">2021-05-26T16:50:10Z</dcterms:created>
  <dcterms:modified xsi:type="dcterms:W3CDTF">2024-07-23T15:55:50Z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