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6"/>
  </p:notesMasterIdLst>
  <p:handoutMasterIdLst>
    <p:handoutMasterId r:id="rId17"/>
  </p:handoutMasterIdLst>
  <p:sldIdLst>
    <p:sldId id="278" r:id="rId5"/>
    <p:sldId id="282" r:id="rId6"/>
    <p:sldId id="271" r:id="rId7"/>
    <p:sldId id="283" r:id="rId8"/>
    <p:sldId id="288" r:id="rId9"/>
    <p:sldId id="285" r:id="rId10"/>
    <p:sldId id="293" r:id="rId11"/>
    <p:sldId id="289" r:id="rId12"/>
    <p:sldId id="294" r:id="rId13"/>
    <p:sldId id="290" r:id="rId14"/>
    <p:sldId id="29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>
        <p:scale>
          <a:sx n="66" d="100"/>
          <a:sy n="66" d="100"/>
        </p:scale>
        <p:origin x="1330" y="32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653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99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42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9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anchor="b" anchorCtr="0">
            <a:no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algn="r">
              <a:defRPr sz="1200">
                <a:solidFill>
                  <a:schemeClr val="tx1"/>
                </a:solidFill>
              </a:defRPr>
            </a:lvl2pPr>
            <a:lvl3pPr algn="r">
              <a:defRPr sz="1200">
                <a:solidFill>
                  <a:schemeClr val="tx1"/>
                </a:solidFill>
              </a:defRPr>
            </a:lvl3pPr>
            <a:lvl4pPr algn="r">
              <a:defRPr sz="1200">
                <a:solidFill>
                  <a:schemeClr val="tx1"/>
                </a:solidFill>
              </a:defRPr>
            </a:lvl4pPr>
            <a:lvl5pPr algn="r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7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50801"/>
            <a:ext cx="11090275" cy="12373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3720" y="1917065"/>
            <a:ext cx="2921000" cy="429768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4048759" y="1917065"/>
            <a:ext cx="7591799" cy="429768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15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reeform: Shape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Freeform: Shape 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5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3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2" r:id="rId16"/>
    <p:sldLayoutId id="2147483724" r:id="rId17"/>
    <p:sldLayoutId id="2147483725" r:id="rId18"/>
    <p:sldLayoutId id="2147483726" r:id="rId19"/>
    <p:sldLayoutId id="2147483728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peers.in/roadmaps" TargetMode="External"/><Relationship Id="rId2" Type="http://schemas.openxmlformats.org/officeDocument/2006/relationships/hyperlink" Target="https://github.com/kamranahmedse/developer-roadmap?tab=readme-ov-file" TargetMode="Externa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infyspringboard.onwingspan.com/web/en/page/lex_auth_01398268320967884838" TargetMode="External"/><Relationship Id="rId4" Type="http://schemas.openxmlformats.org/officeDocument/2006/relationships/hyperlink" Target="https://github.com/MoienTajik/AspNetCore-Developer-Roadmap?tab=readme-ov-fil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ita-Shakuniya" TargetMode="External"/><Relationship Id="rId2" Type="http://schemas.openxmlformats.org/officeDocument/2006/relationships/hyperlink" Target="https://www.linkedin.com/in/sunitashakuniya/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s-int.com/blog/roadmap-to-become-a-full-stack-developer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jeXpct3p7M?si=QWSbfjirsfg5MdHw" TargetMode="External"/><Relationship Id="rId2" Type="http://schemas.openxmlformats.org/officeDocument/2006/relationships/hyperlink" Target="https://github.com/fireclint/weather-app-react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hyperlink" Target="https://youtu.be/06X51c6WHsQ?si=INEyCtycQP8CZ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015" y="440134"/>
            <a:ext cx="7010400" cy="5331401"/>
          </a:xfrm>
          <a:noFill/>
        </p:spPr>
        <p:txBody>
          <a:bodyPr anchor="ctr">
            <a:noAutofit/>
          </a:bodyPr>
          <a:lstStyle/>
          <a:p>
            <a:pPr algn="ctr"/>
            <a:r>
              <a:rPr lang="en-US" sz="6600" dirty="0"/>
              <a:t>Hands-on Session on Full Stack Development</a:t>
            </a:r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>
          <a:xfrm>
            <a:off x="0" y="0"/>
            <a:ext cx="4783015" cy="6858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46F652-E858-ABD7-B9B1-6AAAA3E5B6F0}"/>
              </a:ext>
            </a:extLst>
          </p:cNvPr>
          <p:cNvSpPr txBox="1"/>
          <p:nvPr/>
        </p:nvSpPr>
        <p:spPr>
          <a:xfrm>
            <a:off x="9397911" y="5771535"/>
            <a:ext cx="2207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ptos" panose="020B0004020202020204" pitchFamily="34" charset="0"/>
              </a:rPr>
              <a:t> SUNITA SHAKUNIYA</a:t>
            </a:r>
          </a:p>
          <a:p>
            <a:r>
              <a:rPr lang="en-IN" dirty="0">
                <a:latin typeface="Aptos" panose="020B0004020202020204" pitchFamily="34" charset="0"/>
              </a:rPr>
              <a:t> 8/10/2024</a:t>
            </a:r>
          </a:p>
        </p:txBody>
      </p:sp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lIns="0">
            <a:normAutofit/>
          </a:bodyPr>
          <a:lstStyle/>
          <a:p>
            <a:pPr algn="ctr"/>
            <a:r>
              <a:rPr lang="en-US" dirty="0"/>
              <a:t>Final tips &amp;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965095"/>
            <a:ext cx="4343400" cy="2393545"/>
          </a:xfrm>
          <a:noFill/>
        </p:spPr>
        <p:txBody>
          <a:bodyPr vert="horz" lIns="0" tIns="45720" rIns="91440" bIns="45720" rtlCol="0" anchor="t">
            <a:normAutofit lnSpcReduction="10000"/>
          </a:bodyPr>
          <a:lstStyle/>
          <a:p>
            <a:r>
              <a:rPr lang="en-US" sz="2800" dirty="0"/>
              <a:t>Project 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Django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1A58CB-098A-60C4-60FA-ADCB9616422F}"/>
              </a:ext>
            </a:extLst>
          </p:cNvPr>
          <p:cNvSpPr txBox="1"/>
          <p:nvPr/>
        </p:nvSpPr>
        <p:spPr>
          <a:xfrm>
            <a:off x="5715000" y="1965095"/>
            <a:ext cx="6096000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Road Map</a:t>
            </a:r>
          </a:p>
          <a:p>
            <a:endParaRPr lang="en-US" sz="2800" dirty="0"/>
          </a:p>
          <a:p>
            <a:r>
              <a:rPr lang="en-US" dirty="0"/>
              <a:t>For all roles road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https://github.com/kamranahmedse/developer-roadmap?tab=readme-ov-file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 as per company wise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https://www.propeers.in/roadmaps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ASP.NET Core Developer Roadmap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https://github.com/MoienTajik/AspNetCore-Developer-Roadmap?tab=readme-ov-file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5FC1D9-9224-F694-2AC4-30D6C5E62D31}"/>
              </a:ext>
            </a:extLst>
          </p:cNvPr>
          <p:cNvSpPr txBox="1"/>
          <p:nvPr/>
        </p:nvSpPr>
        <p:spPr>
          <a:xfrm>
            <a:off x="383223" y="4584879"/>
            <a:ext cx="53317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0" i="0" dirty="0">
                <a:effectLst/>
                <a:latin typeface="SiemensSans"/>
              </a:rPr>
              <a:t>Courses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iemensSans"/>
              </a:rPr>
              <a:t>Python Technology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iemensSans"/>
              </a:rPr>
              <a:t>JAVA Technology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iemensSans"/>
              </a:rPr>
              <a:t>Angular Full Stack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5"/>
              </a:rPr>
              <a:t>https://infyspringboard.onwingspan.com/web/en/page/lex_auth_01398268320967884838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67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Sunita Shakuniya</a:t>
            </a:r>
          </a:p>
          <a:p>
            <a:r>
              <a:rPr lang="en-US" dirty="0"/>
              <a:t>Final year CSE-B</a:t>
            </a:r>
          </a:p>
          <a:p>
            <a:r>
              <a:rPr lang="en-US" dirty="0"/>
              <a:t>shakuniyasunita6@gmail.com</a:t>
            </a:r>
          </a:p>
          <a:p>
            <a:r>
              <a:rPr lang="en-US" dirty="0">
                <a:hlinkClick r:id="rId2"/>
              </a:rPr>
              <a:t>https://www.linkedin.com/in/sunitashakuniya/</a:t>
            </a:r>
            <a:endParaRPr lang="en-US" dirty="0"/>
          </a:p>
          <a:p>
            <a:r>
              <a:rPr lang="en-US" dirty="0">
                <a:hlinkClick r:id="rId3"/>
              </a:rPr>
              <a:t>https://github.com/Sunita-Shakuniya</a:t>
            </a:r>
            <a:endParaRPr lang="en-US" dirty="0"/>
          </a:p>
          <a:p>
            <a:endParaRPr lang="en-US" dirty="0"/>
          </a:p>
        </p:txBody>
      </p:sp>
      <p:pic>
        <p:nvPicPr>
          <p:cNvPr id="25" name="Picture Placeholder 24" descr="A close-up of a network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98785" y="1979271"/>
            <a:ext cx="5903088" cy="4353267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Tech Stack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Future Trends and Opportunities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Hands-on session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Project Demo of React/Django/Flask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Important Links and Resources</a:t>
            </a:r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/>
          <a:lstStyle/>
          <a:p>
            <a:pPr algn="ctr"/>
            <a:r>
              <a:rPr lang="en-US" dirty="0"/>
              <a:t>Introduction</a:t>
            </a:r>
          </a:p>
        </p:txBody>
      </p:sp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9913E2-C362-6381-78AA-B32DA814B66A}"/>
              </a:ext>
            </a:extLst>
          </p:cNvPr>
          <p:cNvSpPr txBox="1"/>
          <p:nvPr/>
        </p:nvSpPr>
        <p:spPr>
          <a:xfrm>
            <a:off x="147320" y="6469651"/>
            <a:ext cx="11897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https://github.com/Sunita-Shakuniya/data/blob/main/Untitled%20design%20(8).png?raw=true</a:t>
            </a:r>
          </a:p>
        </p:txBody>
      </p:sp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196900"/>
            <a:ext cx="5331777" cy="1539303"/>
          </a:xfrm>
          <a:noFill/>
        </p:spPr>
        <p:txBody>
          <a:bodyPr>
            <a:noAutofit/>
          </a:bodyPr>
          <a:lstStyle/>
          <a:p>
            <a:r>
              <a:rPr lang="en-US" sz="4800" dirty="0"/>
              <a:t>Evaluation of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194" y="2308764"/>
            <a:ext cx="5818806" cy="3750197"/>
          </a:xfrm>
          <a:noFill/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Web 1.0 – Static Pages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Web 2.0 – Dynamic Content, Social Interaction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Web 3.0 – Semantic Web, AI, Blockchain Integration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Progressive Web Apps (PWAs)</a:t>
            </a:r>
          </a:p>
        </p:txBody>
      </p:sp>
      <p:pic>
        <p:nvPicPr>
          <p:cNvPr id="7" name="Picture Placeholder 17">
            <a:extLst>
              <a:ext uri="{FF2B5EF4-FFF2-40B4-BE49-F238E27FC236}">
                <a16:creationId xmlns:a16="http://schemas.microsoft.com/office/drawing/2014/main" id="{58104626-8F66-9575-5E49-2907EACF11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0223" y="375138"/>
            <a:ext cx="5054584" cy="62366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20" name="Picture Placeholder 19" descr="A close-up of a graph">
            <a:extLst>
              <a:ext uri="{FF2B5EF4-FFF2-40B4-BE49-F238E27FC236}">
                <a16:creationId xmlns:a16="http://schemas.microsoft.com/office/drawing/2014/main" id="{A7019768-5E2A-F9D1-62D6-EC7C5F0BBE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/>
        </p:blipFill>
        <p:spPr>
          <a:xfrm>
            <a:off x="8460015" y="0"/>
            <a:ext cx="3731985" cy="6858000"/>
          </a:xfr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C4A7DC2-42C3-FDDF-02BF-9598D75A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B2F232A-F292-16D2-7620-99484535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4"/>
            <a:ext cx="7045691" cy="1450217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Technology Focus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32F1CA-084F-A4CB-A44E-17B81EEA9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78" y="2417603"/>
            <a:ext cx="5981503" cy="2700455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/>
              <a:t>Frontend Developer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/>
              <a:t>Backend Developer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/>
              <a:t>Full Stack Developer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BF3B73-330D-3E11-FF7C-FE9B71CBD58B}"/>
              </a:ext>
            </a:extLst>
          </p:cNvPr>
          <p:cNvSpPr txBox="1"/>
          <p:nvPr/>
        </p:nvSpPr>
        <p:spPr>
          <a:xfrm>
            <a:off x="272240" y="5967232"/>
            <a:ext cx="9363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https://www.tops-int.com/blog/roadmap-to-become-a-full-stack-developer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" y="370840"/>
            <a:ext cx="9144000" cy="1529080"/>
          </a:xfrm>
        </p:spPr>
        <p:txBody>
          <a:bodyPr/>
          <a:lstStyle/>
          <a:p>
            <a:r>
              <a:rPr lang="en-US" dirty="0"/>
              <a:t>Trends and Opportunities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450744F-A4B6-FD90-F6DA-4EF9A192E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5360" y="2077720"/>
            <a:ext cx="9144000" cy="369824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/>
              <a:t>Single Page Applications (SPAs)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/>
              <a:t>Progressive Web Apps (PWAs)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/>
              <a:t>AI &amp; Machine Learning Integration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/>
              <a:t>Blockchain and Decentralized Apps (</a:t>
            </a:r>
            <a:r>
              <a:rPr lang="en-US" sz="3200" dirty="0" err="1"/>
              <a:t>dApps</a:t>
            </a:r>
            <a:r>
              <a:rPr lang="en-US" sz="3200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/>
              <a:t>Voice Search Optimization (Voice Interfaces)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145A-DA78-66E6-5AF5-9B7AB77B8D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Industry Level Projects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FB9D1B-DC4D-38B1-7740-1ECC8A4ED6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5" name="Picture Placeholder 15" descr="Data points digital background">
            <a:extLst>
              <a:ext uri="{FF2B5EF4-FFF2-40B4-BE49-F238E27FC236}">
                <a16:creationId xmlns:a16="http://schemas.microsoft.com/office/drawing/2014/main" id="{1546F069-B516-0CEB-9D12-7DE53AF05A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>
            <a:off x="0" y="4594"/>
            <a:ext cx="12192000" cy="377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1451B79-2E02-1374-8EF2-2B8E915CC7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"/>
          <a:stretch/>
        </p:blipFill>
        <p:spPr>
          <a:xfrm>
            <a:off x="749265" y="335280"/>
            <a:ext cx="10680736" cy="6123249"/>
          </a:xfrm>
        </p:spPr>
      </p:pic>
    </p:spTree>
    <p:extLst>
      <p:ext uri="{BB962C8B-B14F-4D97-AF65-F5344CB8AC3E}">
        <p14:creationId xmlns:p14="http://schemas.microsoft.com/office/powerpoint/2010/main" val="314440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AE0E8-A8B3-8A8A-2105-0F972E5B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4" y="69018"/>
            <a:ext cx="6699251" cy="2878201"/>
          </a:xfrm>
        </p:spPr>
        <p:txBody>
          <a:bodyPr/>
          <a:lstStyle/>
          <a:p>
            <a:r>
              <a:rPr lang="en-IN" dirty="0"/>
              <a:t>Hands-On Mini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BBEB0-128E-125B-442C-4B1644C29580}"/>
              </a:ext>
            </a:extLst>
          </p:cNvPr>
          <p:cNvSpPr txBox="1"/>
          <p:nvPr/>
        </p:nvSpPr>
        <p:spPr>
          <a:xfrm>
            <a:off x="362052" y="2413337"/>
            <a:ext cx="44146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code:</a:t>
            </a:r>
            <a:endParaRPr lang="en-IN" dirty="0">
              <a:hlinkClick r:id="rId2"/>
            </a:endParaRPr>
          </a:p>
          <a:p>
            <a:r>
              <a:rPr lang="en-IN" dirty="0">
                <a:hlinkClick r:id="rId2"/>
              </a:rPr>
              <a:t>https://github.com/fireclint/weather-app-react</a:t>
            </a:r>
            <a:endParaRPr lang="en-IN" dirty="0"/>
          </a:p>
          <a:p>
            <a:r>
              <a:rPr lang="en-IN" dirty="0"/>
              <a:t>Explanation:</a:t>
            </a:r>
            <a:endParaRPr lang="en-IN" dirty="0">
              <a:hlinkClick r:id="rId3"/>
            </a:endParaRPr>
          </a:p>
          <a:p>
            <a:r>
              <a:rPr lang="en-IN" dirty="0">
                <a:hlinkClick r:id="rId3"/>
              </a:rPr>
              <a:t>https://youtu.be/UjeXpct3p7M?si=QWSbfjirsfg5MdHw</a:t>
            </a:r>
            <a:endParaRPr lang="en-IN" dirty="0"/>
          </a:p>
          <a:p>
            <a:endParaRPr lang="en-IN" dirty="0"/>
          </a:p>
          <a:p>
            <a:r>
              <a:rPr lang="en-IN" dirty="0"/>
              <a:t>Note:</a:t>
            </a:r>
          </a:p>
          <a:p>
            <a:r>
              <a:rPr lang="en-IN" dirty="0"/>
              <a:t>Install </a:t>
            </a:r>
            <a:r>
              <a:rPr lang="en-IN" dirty="0" err="1"/>
              <a:t>nodeJS</a:t>
            </a:r>
            <a:r>
              <a:rPr lang="en-IN" dirty="0"/>
              <a:t>:</a:t>
            </a:r>
          </a:p>
          <a:p>
            <a:r>
              <a:rPr lang="en-IN" dirty="0">
                <a:hlinkClick r:id="rId4"/>
              </a:rPr>
              <a:t>https://youtu.be/06X51c6WHsQ?si=INEyCtycQP8CZINg</a:t>
            </a:r>
            <a:endParaRPr lang="en-IN" dirty="0"/>
          </a:p>
          <a:p>
            <a:endParaRPr lang="en-IN" dirty="0"/>
          </a:p>
          <a:p>
            <a:r>
              <a:rPr lang="en-IN" dirty="0"/>
              <a:t> cd correct file name</a:t>
            </a:r>
          </a:p>
          <a:p>
            <a:r>
              <a:rPr lang="en-IN" dirty="0"/>
              <a:t> </a:t>
            </a:r>
            <a:r>
              <a:rPr lang="en-IN" dirty="0" err="1"/>
              <a:t>npm</a:t>
            </a:r>
            <a:r>
              <a:rPr lang="en-IN" dirty="0"/>
              <a:t> install</a:t>
            </a:r>
          </a:p>
          <a:p>
            <a:r>
              <a:rPr lang="en-IN" dirty="0"/>
              <a:t> </a:t>
            </a:r>
            <a:r>
              <a:rPr lang="en-IN" dirty="0" err="1"/>
              <a:t>npm</a:t>
            </a:r>
            <a:r>
              <a:rPr lang="en-IN" dirty="0"/>
              <a:t> start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F2461-B028-469A-F921-B247E9AD48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4" r="23514"/>
          <a:stretch/>
        </p:blipFill>
        <p:spPr>
          <a:xfrm>
            <a:off x="5043949" y="2064218"/>
            <a:ext cx="6876231" cy="454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7950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464</TotalTime>
  <Words>330</Words>
  <Application>Microsoft Office PowerPoint</Application>
  <PresentationFormat>Widescreen</PresentationFormat>
  <Paragraphs>74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-apple-system</vt:lpstr>
      <vt:lpstr>Aptos</vt:lpstr>
      <vt:lpstr>Arial</vt:lpstr>
      <vt:lpstr>Calibri</vt:lpstr>
      <vt:lpstr>Gill Sans MT</vt:lpstr>
      <vt:lpstr>SiemensSans</vt:lpstr>
      <vt:lpstr>Walbaum Display</vt:lpstr>
      <vt:lpstr>3DFloatVTI</vt:lpstr>
      <vt:lpstr>Hands-on Session on Full Stack Development</vt:lpstr>
      <vt:lpstr>Agenda</vt:lpstr>
      <vt:lpstr>Introduction</vt:lpstr>
      <vt:lpstr>Evaluation of Web</vt:lpstr>
      <vt:lpstr>Technology Focus</vt:lpstr>
      <vt:lpstr>Trends and Opportunities</vt:lpstr>
      <vt:lpstr>Industry Level Projects</vt:lpstr>
      <vt:lpstr>PowerPoint Presentation</vt:lpstr>
      <vt:lpstr>Hands-On Mini Project</vt:lpstr>
      <vt:lpstr>Final tips &amp; 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sunita shakuniya</dc:creator>
  <cp:lastModifiedBy>sunita shakuniya</cp:lastModifiedBy>
  <cp:revision>6</cp:revision>
  <dcterms:created xsi:type="dcterms:W3CDTF">2024-10-06T10:48:36Z</dcterms:created>
  <dcterms:modified xsi:type="dcterms:W3CDTF">2024-10-08T11:07:02Z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