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Lst>
  <p:notesMasterIdLst>
    <p:notesMasterId r:id="rId12"/>
  </p:notesMasterIdLst>
  <p:sldIdLst>
    <p:sldId id="256" r:id="rId2"/>
    <p:sldId id="257" r:id="rId3"/>
    <p:sldId id="258" r:id="rId4"/>
    <p:sldId id="263" r:id="rId5"/>
    <p:sldId id="264" r:id="rId6"/>
    <p:sldId id="265" r:id="rId7"/>
    <p:sldId id="266" r:id="rId8"/>
    <p:sldId id="260" r:id="rId9"/>
    <p:sldId id="261"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F9E0F-0517-4978-BC87-E7E7B0568C89}" v="60" dt="2021-10-05T21:22:23.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persad" userId="3f8766869e31e633" providerId="LiveId" clId="{1DAF9E0F-0517-4978-BC87-E7E7B0568C89}"/>
    <pc:docChg chg="undo redo custSel addSld delSld modSld sldOrd">
      <pc:chgData name="sunita persad" userId="3f8766869e31e633" providerId="LiveId" clId="{1DAF9E0F-0517-4978-BC87-E7E7B0568C89}" dt="2021-10-07T23:07:03.594" v="5573" actId="20577"/>
      <pc:docMkLst>
        <pc:docMk/>
      </pc:docMkLst>
      <pc:sldChg chg="addSp delSp modSp mod setBg setClrOvrMap delDesignElem">
        <pc:chgData name="sunita persad" userId="3f8766869e31e633" providerId="LiveId" clId="{1DAF9E0F-0517-4978-BC87-E7E7B0568C89}" dt="2021-10-05T21:22:23.011" v="5362" actId="20577"/>
        <pc:sldMkLst>
          <pc:docMk/>
          <pc:sldMk cId="0" sldId="256"/>
        </pc:sldMkLst>
        <pc:spChg chg="mod">
          <ac:chgData name="sunita persad" userId="3f8766869e31e633" providerId="LiveId" clId="{1DAF9E0F-0517-4978-BC87-E7E7B0568C89}" dt="2021-10-02T23:32:01.088" v="1193" actId="26606"/>
          <ac:spMkLst>
            <pc:docMk/>
            <pc:sldMk cId="0" sldId="256"/>
            <ac:spMk id="54" creationId="{00000000-0000-0000-0000-000000000000}"/>
          </ac:spMkLst>
        </pc:spChg>
        <pc:spChg chg="del mod">
          <ac:chgData name="sunita persad" userId="3f8766869e31e633" providerId="LiveId" clId="{1DAF9E0F-0517-4978-BC87-E7E7B0568C89}" dt="2021-10-02T23:32:01.088" v="1193" actId="26606"/>
          <ac:spMkLst>
            <pc:docMk/>
            <pc:sldMk cId="0" sldId="256"/>
            <ac:spMk id="55" creationId="{00000000-0000-0000-0000-000000000000}"/>
          </ac:spMkLst>
        </pc:spChg>
        <pc:spChg chg="add del">
          <ac:chgData name="sunita persad" userId="3f8766869e31e633" providerId="LiveId" clId="{1DAF9E0F-0517-4978-BC87-E7E7B0568C89}" dt="2021-10-02T23:28:22.882" v="1144" actId="26606"/>
          <ac:spMkLst>
            <pc:docMk/>
            <pc:sldMk cId="0" sldId="256"/>
            <ac:spMk id="57" creationId="{864672EB-02A8-48AB-BCFB-00B78DBA6A1E}"/>
          </ac:spMkLst>
        </pc:spChg>
        <pc:spChg chg="add del">
          <ac:chgData name="sunita persad" userId="3f8766869e31e633" providerId="LiveId" clId="{1DAF9E0F-0517-4978-BC87-E7E7B0568C89}" dt="2021-10-02T23:28:22.882" v="1144" actId="26606"/>
          <ac:spMkLst>
            <pc:docMk/>
            <pc:sldMk cId="0" sldId="256"/>
            <ac:spMk id="62" creationId="{7255A803-13A1-44E9-ACA9-889A5CC39BB5}"/>
          </ac:spMkLst>
        </pc:spChg>
        <pc:spChg chg="add del">
          <ac:chgData name="sunita persad" userId="3f8766869e31e633" providerId="LiveId" clId="{1DAF9E0F-0517-4978-BC87-E7E7B0568C89}" dt="2021-10-02T23:28:41.817" v="1146" actId="26606"/>
          <ac:spMkLst>
            <pc:docMk/>
            <pc:sldMk cId="0" sldId="256"/>
            <ac:spMk id="63" creationId="{E3F012C5-2940-4F3E-BB5E-B8B2C9E82914}"/>
          </ac:spMkLst>
        </pc:spChg>
        <pc:spChg chg="add del">
          <ac:chgData name="sunita persad" userId="3f8766869e31e633" providerId="LiveId" clId="{1DAF9E0F-0517-4978-BC87-E7E7B0568C89}" dt="2021-10-02T23:28:22.882" v="1144" actId="26606"/>
          <ac:spMkLst>
            <pc:docMk/>
            <pc:sldMk cId="0" sldId="256"/>
            <ac:spMk id="64" creationId="{BC82C52F-0333-430E-AF00-FA48A518A1A5}"/>
          </ac:spMkLst>
        </pc:spChg>
        <pc:spChg chg="add del">
          <ac:chgData name="sunita persad" userId="3f8766869e31e633" providerId="LiveId" clId="{1DAF9E0F-0517-4978-BC87-E7E7B0568C89}" dt="2021-10-02T23:28:41.817" v="1146" actId="26606"/>
          <ac:spMkLst>
            <pc:docMk/>
            <pc:sldMk cId="0" sldId="256"/>
            <ac:spMk id="65" creationId="{EB37C977-E7E3-44AC-AEC8-2E276419094B}"/>
          </ac:spMkLst>
        </pc:spChg>
        <pc:spChg chg="add del">
          <ac:chgData name="sunita persad" userId="3f8766869e31e633" providerId="LiveId" clId="{1DAF9E0F-0517-4978-BC87-E7E7B0568C89}" dt="2021-10-02T23:28:45.582" v="1148" actId="26606"/>
          <ac:spMkLst>
            <pc:docMk/>
            <pc:sldMk cId="0" sldId="256"/>
            <ac:spMk id="73" creationId="{3A9C15D4-2EE7-4D05-B87C-91D1F3B9604B}"/>
          </ac:spMkLst>
        </pc:spChg>
        <pc:spChg chg="add del">
          <ac:chgData name="sunita persad" userId="3f8766869e31e633" providerId="LiveId" clId="{1DAF9E0F-0517-4978-BC87-E7E7B0568C89}" dt="2021-10-02T23:28:45.582" v="1148" actId="26606"/>
          <ac:spMkLst>
            <pc:docMk/>
            <pc:sldMk cId="0" sldId="256"/>
            <ac:spMk id="74" creationId="{4ED7B0FB-9654-4441-9545-02D458B68620}"/>
          </ac:spMkLst>
        </pc:spChg>
        <pc:spChg chg="add del">
          <ac:chgData name="sunita persad" userId="3f8766869e31e633" providerId="LiveId" clId="{1DAF9E0F-0517-4978-BC87-E7E7B0568C89}" dt="2021-10-02T23:28:47.532" v="1151" actId="26606"/>
          <ac:spMkLst>
            <pc:docMk/>
            <pc:sldMk cId="0" sldId="256"/>
            <ac:spMk id="78" creationId="{864672EB-02A8-48AB-BCFB-00B78DBA6A1E}"/>
          </ac:spMkLst>
        </pc:spChg>
        <pc:spChg chg="add del">
          <ac:chgData name="sunita persad" userId="3f8766869e31e633" providerId="LiveId" clId="{1DAF9E0F-0517-4978-BC87-E7E7B0568C89}" dt="2021-10-02T23:28:47.532" v="1151" actId="26606"/>
          <ac:spMkLst>
            <pc:docMk/>
            <pc:sldMk cId="0" sldId="256"/>
            <ac:spMk id="79" creationId="{7255A803-13A1-44E9-ACA9-889A5CC39BB5}"/>
          </ac:spMkLst>
        </pc:spChg>
        <pc:spChg chg="add del">
          <ac:chgData name="sunita persad" userId="3f8766869e31e633" providerId="LiveId" clId="{1DAF9E0F-0517-4978-BC87-E7E7B0568C89}" dt="2021-10-02T23:28:47.532" v="1151" actId="26606"/>
          <ac:spMkLst>
            <pc:docMk/>
            <pc:sldMk cId="0" sldId="256"/>
            <ac:spMk id="80" creationId="{BC82C52F-0333-430E-AF00-FA48A518A1A5}"/>
          </ac:spMkLst>
        </pc:spChg>
        <pc:spChg chg="add del">
          <ac:chgData name="sunita persad" userId="3f8766869e31e633" providerId="LiveId" clId="{1DAF9E0F-0517-4978-BC87-E7E7B0568C89}" dt="2021-10-02T23:29:49.412" v="1165" actId="26606"/>
          <ac:spMkLst>
            <pc:docMk/>
            <pc:sldMk cId="0" sldId="256"/>
            <ac:spMk id="86" creationId="{3A9C15D4-2EE7-4D05-B87C-91D1F3B9604B}"/>
          </ac:spMkLst>
        </pc:spChg>
        <pc:spChg chg="add del">
          <ac:chgData name="sunita persad" userId="3f8766869e31e633" providerId="LiveId" clId="{1DAF9E0F-0517-4978-BC87-E7E7B0568C89}" dt="2021-10-02T23:29:49.412" v="1165" actId="26606"/>
          <ac:spMkLst>
            <pc:docMk/>
            <pc:sldMk cId="0" sldId="256"/>
            <ac:spMk id="87" creationId="{4ED7B0FB-9654-4441-9545-02D458B68620}"/>
          </ac:spMkLst>
        </pc:spChg>
        <pc:spChg chg="add del">
          <ac:chgData name="sunita persad" userId="3f8766869e31e633" providerId="LiveId" clId="{1DAF9E0F-0517-4978-BC87-E7E7B0568C89}" dt="2021-10-02T23:30:35.034" v="1176" actId="26606"/>
          <ac:spMkLst>
            <pc:docMk/>
            <pc:sldMk cId="0" sldId="256"/>
            <ac:spMk id="92" creationId="{4FA533C5-33E3-4611-AF9F-72811D8B26A6}"/>
          </ac:spMkLst>
        </pc:spChg>
        <pc:spChg chg="add del">
          <ac:chgData name="sunita persad" userId="3f8766869e31e633" providerId="LiveId" clId="{1DAF9E0F-0517-4978-BC87-E7E7B0568C89}" dt="2021-10-02T23:30:35.034" v="1176" actId="26606"/>
          <ac:spMkLst>
            <pc:docMk/>
            <pc:sldMk cId="0" sldId="256"/>
            <ac:spMk id="95" creationId="{87F0FDC4-AD8C-47D9-9131-623C98ADB0AE}"/>
          </ac:spMkLst>
        </pc:spChg>
        <pc:spChg chg="add del">
          <ac:chgData name="sunita persad" userId="3f8766869e31e633" providerId="LiveId" clId="{1DAF9E0F-0517-4978-BC87-E7E7B0568C89}" dt="2021-10-02T23:30:35.034" v="1176" actId="26606"/>
          <ac:spMkLst>
            <pc:docMk/>
            <pc:sldMk cId="0" sldId="256"/>
            <ac:spMk id="96" creationId="{923E8915-D2AA-4327-A45A-972C3CA9574B}"/>
          </ac:spMkLst>
        </pc:spChg>
        <pc:spChg chg="add del">
          <ac:chgData name="sunita persad" userId="3f8766869e31e633" providerId="LiveId" clId="{1DAF9E0F-0517-4978-BC87-E7E7B0568C89}" dt="2021-10-02T23:30:35.034" v="1176" actId="26606"/>
          <ac:spMkLst>
            <pc:docMk/>
            <pc:sldMk cId="0" sldId="256"/>
            <ac:spMk id="97" creationId="{8302FC3C-9804-4950-B721-5FD704BA6065}"/>
          </ac:spMkLst>
        </pc:spChg>
        <pc:spChg chg="add del">
          <ac:chgData name="sunita persad" userId="3f8766869e31e633" providerId="LiveId" clId="{1DAF9E0F-0517-4978-BC87-E7E7B0568C89}" dt="2021-10-02T23:30:35.034" v="1176" actId="26606"/>
          <ac:spMkLst>
            <pc:docMk/>
            <pc:sldMk cId="0" sldId="256"/>
            <ac:spMk id="100" creationId="{F3798573-F27B-47EB-8EA4-7EE34954C2D6}"/>
          </ac:spMkLst>
        </pc:spChg>
        <pc:spChg chg="add del">
          <ac:chgData name="sunita persad" userId="3f8766869e31e633" providerId="LiveId" clId="{1DAF9E0F-0517-4978-BC87-E7E7B0568C89}" dt="2021-10-02T23:33:37.559" v="1202"/>
          <ac:spMkLst>
            <pc:docMk/>
            <pc:sldMk cId="0" sldId="256"/>
            <ac:spMk id="112" creationId="{655AE6B0-AC9E-4167-806F-E9DB135FC46B}"/>
          </ac:spMkLst>
        </pc:spChg>
        <pc:spChg chg="add del">
          <ac:chgData name="sunita persad" userId="3f8766869e31e633" providerId="LiveId" clId="{1DAF9E0F-0517-4978-BC87-E7E7B0568C89}" dt="2021-10-02T23:33:37.559" v="1202"/>
          <ac:spMkLst>
            <pc:docMk/>
            <pc:sldMk cId="0" sldId="256"/>
            <ac:spMk id="123" creationId="{87BD1F4E-A66D-4C06-86DA-8D56CA7A3B41}"/>
          </ac:spMkLst>
        </pc:spChg>
        <pc:grpChg chg="add del">
          <ac:chgData name="sunita persad" userId="3f8766869e31e633" providerId="LiveId" clId="{1DAF9E0F-0517-4978-BC87-E7E7B0568C89}" dt="2021-10-02T23:30:40.121" v="1183" actId="26606"/>
          <ac:grpSpMkLst>
            <pc:docMk/>
            <pc:sldMk cId="0" sldId="256"/>
            <ac:grpSpMk id="60" creationId="{09EA7EA7-74F5-4EE2-8E3D-1A10308259D7}"/>
          </ac:grpSpMkLst>
        </pc:grpChg>
        <pc:grpChg chg="add del">
          <ac:chgData name="sunita persad" userId="3f8766869e31e633" providerId="LiveId" clId="{1DAF9E0F-0517-4978-BC87-E7E7B0568C89}" dt="2021-10-02T23:33:37.559" v="1202"/>
          <ac:grpSpMkLst>
            <pc:docMk/>
            <pc:sldMk cId="0" sldId="256"/>
            <ac:grpSpMk id="101" creationId="{D920209C-E85B-4D6F-A56F-724F5ADA811C}"/>
          </ac:grpSpMkLst>
        </pc:grpChg>
        <pc:grpChg chg="add del">
          <ac:chgData name="sunita persad" userId="3f8766869e31e633" providerId="LiveId" clId="{1DAF9E0F-0517-4978-BC87-E7E7B0568C89}" dt="2021-10-02T23:33:37.559" v="1202"/>
          <ac:grpSpMkLst>
            <pc:docMk/>
            <pc:sldMk cId="0" sldId="256"/>
            <ac:grpSpMk id="113" creationId="{3523416A-383B-4FDC-B4C9-D8EDDFE9C043}"/>
          </ac:grpSpMkLst>
        </pc:grpChg>
        <pc:graphicFrameChg chg="add mod modGraphic">
          <ac:chgData name="sunita persad" userId="3f8766869e31e633" providerId="LiveId" clId="{1DAF9E0F-0517-4978-BC87-E7E7B0568C89}" dt="2021-10-05T21:22:23.011" v="5362" actId="20577"/>
          <ac:graphicFrameMkLst>
            <pc:docMk/>
            <pc:sldMk cId="0" sldId="256"/>
            <ac:graphicFrameMk id="124" creationId="{85EA9056-1E21-4A6D-82AB-AD7671E78127}"/>
          </ac:graphicFrameMkLst>
        </pc:graphicFrameChg>
        <pc:picChg chg="add del">
          <ac:chgData name="sunita persad" userId="3f8766869e31e633" providerId="LiveId" clId="{1DAF9E0F-0517-4978-BC87-E7E7B0568C89}" dt="2021-10-02T23:28:22.882" v="1144" actId="26606"/>
          <ac:picMkLst>
            <pc:docMk/>
            <pc:sldMk cId="0" sldId="256"/>
            <ac:picMk id="58" creationId="{2FA7483C-C90B-453F-AB53-60D8FDE6D3F6}"/>
          </ac:picMkLst>
        </pc:picChg>
        <pc:picChg chg="add del">
          <ac:chgData name="sunita persad" userId="3f8766869e31e633" providerId="LiveId" clId="{1DAF9E0F-0517-4978-BC87-E7E7B0568C89}" dt="2021-10-02T23:28:41.817" v="1146" actId="26606"/>
          <ac:picMkLst>
            <pc:docMk/>
            <pc:sldMk cId="0" sldId="256"/>
            <ac:picMk id="59" creationId="{9A0F0AC6-A89F-416B-9FA4-48E664065E73}"/>
          </ac:picMkLst>
        </pc:picChg>
        <pc:picChg chg="add del">
          <ac:chgData name="sunita persad" userId="3f8766869e31e633" providerId="LiveId" clId="{1DAF9E0F-0517-4978-BC87-E7E7B0568C89}" dt="2021-10-02T23:28:41.817" v="1146" actId="26606"/>
          <ac:picMkLst>
            <pc:docMk/>
            <pc:sldMk cId="0" sldId="256"/>
            <ac:picMk id="61" creationId="{218D7DD0-110F-43F3-A7E4-B51873CBF107}"/>
          </ac:picMkLst>
        </pc:picChg>
        <pc:picChg chg="add del">
          <ac:chgData name="sunita persad" userId="3f8766869e31e633" providerId="LiveId" clId="{1DAF9E0F-0517-4978-BC87-E7E7B0568C89}" dt="2021-10-02T23:28:22.882" v="1144" actId="26606"/>
          <ac:picMkLst>
            <pc:docMk/>
            <pc:sldMk cId="0" sldId="256"/>
            <ac:picMk id="66" creationId="{BE9CCFFE-A385-4D35-8504-960F050EF7F8}"/>
          </ac:picMkLst>
        </pc:picChg>
        <pc:picChg chg="add del">
          <ac:chgData name="sunita persad" userId="3f8766869e31e633" providerId="LiveId" clId="{1DAF9E0F-0517-4978-BC87-E7E7B0568C89}" dt="2021-10-02T23:28:41.817" v="1146" actId="26606"/>
          <ac:picMkLst>
            <pc:docMk/>
            <pc:sldMk cId="0" sldId="256"/>
            <ac:picMk id="67" creationId="{A70DF37D-86A3-45DB-B1C1-580462D4BB6D}"/>
          </ac:picMkLst>
        </pc:picChg>
        <pc:picChg chg="add del">
          <ac:chgData name="sunita persad" userId="3f8766869e31e633" providerId="LiveId" clId="{1DAF9E0F-0517-4978-BC87-E7E7B0568C89}" dt="2021-10-02T23:28:22.882" v="1144" actId="26606"/>
          <ac:picMkLst>
            <pc:docMk/>
            <pc:sldMk cId="0" sldId="256"/>
            <ac:picMk id="68" creationId="{1AD41804-3572-46FD-8124-D3079B642712}"/>
          </ac:picMkLst>
        </pc:picChg>
        <pc:picChg chg="add del">
          <ac:chgData name="sunita persad" userId="3f8766869e31e633" providerId="LiveId" clId="{1DAF9E0F-0517-4978-BC87-E7E7B0568C89}" dt="2021-10-02T23:28:45.582" v="1148" actId="26606"/>
          <ac:picMkLst>
            <pc:docMk/>
            <pc:sldMk cId="0" sldId="256"/>
            <ac:picMk id="69" creationId="{9A0F0AC6-A89F-416B-9FA4-48E664065E73}"/>
          </ac:picMkLst>
        </pc:picChg>
        <pc:picChg chg="add del">
          <ac:chgData name="sunita persad" userId="3f8766869e31e633" providerId="LiveId" clId="{1DAF9E0F-0517-4978-BC87-E7E7B0568C89}" dt="2021-10-02T23:28:22.882" v="1144" actId="26606"/>
          <ac:picMkLst>
            <pc:docMk/>
            <pc:sldMk cId="0" sldId="256"/>
            <ac:picMk id="70" creationId="{5316A1D8-3445-4B94-B595-2285C05EEEBE}"/>
          </ac:picMkLst>
        </pc:picChg>
        <pc:picChg chg="add del">
          <ac:chgData name="sunita persad" userId="3f8766869e31e633" providerId="LiveId" clId="{1DAF9E0F-0517-4978-BC87-E7E7B0568C89}" dt="2021-10-02T23:28:45.582" v="1148" actId="26606"/>
          <ac:picMkLst>
            <pc:docMk/>
            <pc:sldMk cId="0" sldId="256"/>
            <ac:picMk id="71" creationId="{218D7DD0-110F-43F3-A7E4-B51873CBF107}"/>
          </ac:picMkLst>
        </pc:picChg>
        <pc:picChg chg="add del">
          <ac:chgData name="sunita persad" userId="3f8766869e31e633" providerId="LiveId" clId="{1DAF9E0F-0517-4978-BC87-E7E7B0568C89}" dt="2021-10-02T23:28:45.582" v="1148" actId="26606"/>
          <ac:picMkLst>
            <pc:docMk/>
            <pc:sldMk cId="0" sldId="256"/>
            <ac:picMk id="75" creationId="{7BB94C57-FDF3-45A3-9D1F-904523D795D4}"/>
          </ac:picMkLst>
        </pc:picChg>
        <pc:picChg chg="add del">
          <ac:chgData name="sunita persad" userId="3f8766869e31e633" providerId="LiveId" clId="{1DAF9E0F-0517-4978-BC87-E7E7B0568C89}" dt="2021-10-02T23:28:45.582" v="1148" actId="26606"/>
          <ac:picMkLst>
            <pc:docMk/>
            <pc:sldMk cId="0" sldId="256"/>
            <ac:picMk id="76" creationId="{6AEBDF1A-221A-4497-BBA9-57A70D161510}"/>
          </ac:picMkLst>
        </pc:picChg>
        <pc:picChg chg="add del">
          <ac:chgData name="sunita persad" userId="3f8766869e31e633" providerId="LiveId" clId="{1DAF9E0F-0517-4978-BC87-E7E7B0568C89}" dt="2021-10-02T23:29:49.412" v="1165" actId="26606"/>
          <ac:picMkLst>
            <pc:docMk/>
            <pc:sldMk cId="0" sldId="256"/>
            <ac:picMk id="77" creationId="{9A0F0AC6-A89F-416B-9FA4-48E664065E73}"/>
          </ac:picMkLst>
        </pc:picChg>
        <pc:picChg chg="add del">
          <ac:chgData name="sunita persad" userId="3f8766869e31e633" providerId="LiveId" clId="{1DAF9E0F-0517-4978-BC87-E7E7B0568C89}" dt="2021-10-02T23:28:47.532" v="1151" actId="26606"/>
          <ac:picMkLst>
            <pc:docMk/>
            <pc:sldMk cId="0" sldId="256"/>
            <ac:picMk id="81" creationId="{BE9CCFFE-A385-4D35-8504-960F050EF7F8}"/>
          </ac:picMkLst>
        </pc:picChg>
        <pc:picChg chg="add del">
          <ac:chgData name="sunita persad" userId="3f8766869e31e633" providerId="LiveId" clId="{1DAF9E0F-0517-4978-BC87-E7E7B0568C89}" dt="2021-10-02T23:28:47.532" v="1151" actId="26606"/>
          <ac:picMkLst>
            <pc:docMk/>
            <pc:sldMk cId="0" sldId="256"/>
            <ac:picMk id="82" creationId="{1AD41804-3572-46FD-8124-D3079B642712}"/>
          </ac:picMkLst>
        </pc:picChg>
        <pc:picChg chg="add del">
          <ac:chgData name="sunita persad" userId="3f8766869e31e633" providerId="LiveId" clId="{1DAF9E0F-0517-4978-BC87-E7E7B0568C89}" dt="2021-10-02T23:28:47.532" v="1151" actId="26606"/>
          <ac:picMkLst>
            <pc:docMk/>
            <pc:sldMk cId="0" sldId="256"/>
            <ac:picMk id="83" creationId="{5316A1D8-3445-4B94-B595-2285C05EEEBE}"/>
          </ac:picMkLst>
        </pc:picChg>
        <pc:picChg chg="add del">
          <ac:chgData name="sunita persad" userId="3f8766869e31e633" providerId="LiveId" clId="{1DAF9E0F-0517-4978-BC87-E7E7B0568C89}" dt="2021-10-02T23:28:47.532" v="1151" actId="26606"/>
          <ac:picMkLst>
            <pc:docMk/>
            <pc:sldMk cId="0" sldId="256"/>
            <ac:picMk id="84" creationId="{2FA7483C-C90B-453F-AB53-60D8FDE6D3F6}"/>
          </ac:picMkLst>
        </pc:picChg>
        <pc:picChg chg="add del">
          <ac:chgData name="sunita persad" userId="3f8766869e31e633" providerId="LiveId" clId="{1DAF9E0F-0517-4978-BC87-E7E7B0568C89}" dt="2021-10-02T23:29:49.412" v="1165" actId="26606"/>
          <ac:picMkLst>
            <pc:docMk/>
            <pc:sldMk cId="0" sldId="256"/>
            <ac:picMk id="85" creationId="{218D7DD0-110F-43F3-A7E4-B51873CBF107}"/>
          </ac:picMkLst>
        </pc:picChg>
        <pc:picChg chg="add del">
          <ac:chgData name="sunita persad" userId="3f8766869e31e633" providerId="LiveId" clId="{1DAF9E0F-0517-4978-BC87-E7E7B0568C89}" dt="2021-10-02T23:29:49.412" v="1165" actId="26606"/>
          <ac:picMkLst>
            <pc:docMk/>
            <pc:sldMk cId="0" sldId="256"/>
            <ac:picMk id="88" creationId="{7BB94C57-FDF3-45A3-9D1F-904523D795D4}"/>
          </ac:picMkLst>
        </pc:picChg>
        <pc:picChg chg="add del">
          <ac:chgData name="sunita persad" userId="3f8766869e31e633" providerId="LiveId" clId="{1DAF9E0F-0517-4978-BC87-E7E7B0568C89}" dt="2021-10-02T23:29:49.412" v="1165" actId="26606"/>
          <ac:picMkLst>
            <pc:docMk/>
            <pc:sldMk cId="0" sldId="256"/>
            <ac:picMk id="89" creationId="{6AEBDF1A-221A-4497-BBA9-57A70D161510}"/>
          </ac:picMkLst>
        </pc:picChg>
        <pc:picChg chg="add del">
          <ac:chgData name="sunita persad" userId="3f8766869e31e633" providerId="LiveId" clId="{1DAF9E0F-0517-4978-BC87-E7E7B0568C89}" dt="2021-10-02T23:30:35.034" v="1176" actId="26606"/>
          <ac:picMkLst>
            <pc:docMk/>
            <pc:sldMk cId="0" sldId="256"/>
            <ac:picMk id="90" creationId="{91B28F63-CF00-448F-B141-FE33C33B1891}"/>
          </ac:picMkLst>
        </pc:picChg>
        <pc:picChg chg="add del">
          <ac:chgData name="sunita persad" userId="3f8766869e31e633" providerId="LiveId" clId="{1DAF9E0F-0517-4978-BC87-E7E7B0568C89}" dt="2021-10-02T23:30:35.034" v="1176" actId="26606"/>
          <ac:picMkLst>
            <pc:docMk/>
            <pc:sldMk cId="0" sldId="256"/>
            <ac:picMk id="91" creationId="{2AE609E2-8522-44E4-9077-980E5BCF3E14}"/>
          </ac:picMkLst>
        </pc:picChg>
        <pc:picChg chg="add del">
          <ac:chgData name="sunita persad" userId="3f8766869e31e633" providerId="LiveId" clId="{1DAF9E0F-0517-4978-BC87-E7E7B0568C89}" dt="2021-10-02T23:30:35.034" v="1176" actId="26606"/>
          <ac:picMkLst>
            <pc:docMk/>
            <pc:sldMk cId="0" sldId="256"/>
            <ac:picMk id="93" creationId="{8949AD42-25FD-4C3D-9EEE-B7FEC5809988}"/>
          </ac:picMkLst>
        </pc:picChg>
        <pc:picChg chg="add del">
          <ac:chgData name="sunita persad" userId="3f8766869e31e633" providerId="LiveId" clId="{1DAF9E0F-0517-4978-BC87-E7E7B0568C89}" dt="2021-10-02T23:30:35.034" v="1176" actId="26606"/>
          <ac:picMkLst>
            <pc:docMk/>
            <pc:sldMk cId="0" sldId="256"/>
            <ac:picMk id="94" creationId="{6AC7D913-60B7-4603-881B-831DA5D3A940}"/>
          </ac:picMkLst>
        </pc:picChg>
        <pc:picChg chg="add del">
          <ac:chgData name="sunita persad" userId="3f8766869e31e633" providerId="LiveId" clId="{1DAF9E0F-0517-4978-BC87-E7E7B0568C89}" dt="2021-10-02T23:30:35.034" v="1176" actId="26606"/>
          <ac:picMkLst>
            <pc:docMk/>
            <pc:sldMk cId="0" sldId="256"/>
            <ac:picMk id="99" creationId="{3BC6EBB2-9BDC-4075-BA6B-43A9FBF9C86C}"/>
          </ac:picMkLst>
        </pc:picChg>
        <pc:cxnChg chg="add del">
          <ac:chgData name="sunita persad" userId="3f8766869e31e633" providerId="LiveId" clId="{1DAF9E0F-0517-4978-BC87-E7E7B0568C89}" dt="2021-10-02T23:30:40.121" v="1183" actId="26606"/>
          <ac:cxnSpMkLst>
            <pc:docMk/>
            <pc:sldMk cId="0" sldId="256"/>
            <ac:cxnSpMk id="72" creationId="{0B5F7E3B-C5F1-40E0-A491-558BAFBC1127}"/>
          </ac:cxnSpMkLst>
        </pc:cxnChg>
        <pc:cxnChg chg="add del">
          <ac:chgData name="sunita persad" userId="3f8766869e31e633" providerId="LiveId" clId="{1DAF9E0F-0517-4978-BC87-E7E7B0568C89}" dt="2021-10-02T23:30:35.034" v="1176" actId="26606"/>
          <ac:cxnSpMkLst>
            <pc:docMk/>
            <pc:sldMk cId="0" sldId="256"/>
            <ac:cxnSpMk id="98" creationId="{6B9695BD-ECF6-49CA-8877-8C493193C65D}"/>
          </ac:cxnSpMkLst>
        </pc:cxnChg>
      </pc:sldChg>
      <pc:sldChg chg="addSp modSp mod">
        <pc:chgData name="sunita persad" userId="3f8766869e31e633" providerId="LiveId" clId="{1DAF9E0F-0517-4978-BC87-E7E7B0568C89}" dt="2021-10-07T23:07:03.594" v="5573" actId="20577"/>
        <pc:sldMkLst>
          <pc:docMk/>
          <pc:sldMk cId="0" sldId="257"/>
        </pc:sldMkLst>
        <pc:spChg chg="add mod">
          <ac:chgData name="sunita persad" userId="3f8766869e31e633" providerId="LiveId" clId="{1DAF9E0F-0517-4978-BC87-E7E7B0568C89}" dt="2021-10-07T23:07:03.594" v="5573" actId="20577"/>
          <ac:spMkLst>
            <pc:docMk/>
            <pc:sldMk cId="0" sldId="257"/>
            <ac:spMk id="2" creationId="{6A84C404-D98D-4996-B8FF-C1003E93EFC2}"/>
          </ac:spMkLst>
        </pc:spChg>
        <pc:spChg chg="mod">
          <ac:chgData name="sunita persad" userId="3f8766869e31e633" providerId="LiveId" clId="{1DAF9E0F-0517-4978-BC87-E7E7B0568C89}" dt="2021-10-02T23:34:49.183" v="1211" actId="1076"/>
          <ac:spMkLst>
            <pc:docMk/>
            <pc:sldMk cId="0" sldId="257"/>
            <ac:spMk id="60" creationId="{00000000-0000-0000-0000-000000000000}"/>
          </ac:spMkLst>
        </pc:spChg>
      </pc:sldChg>
      <pc:sldChg chg="addSp delSp modSp mod">
        <pc:chgData name="sunita persad" userId="3f8766869e31e633" providerId="LiveId" clId="{1DAF9E0F-0517-4978-BC87-E7E7B0568C89}" dt="2021-10-04T23:02:59.155" v="5360" actId="5793"/>
        <pc:sldMkLst>
          <pc:docMk/>
          <pc:sldMk cId="0" sldId="258"/>
        </pc:sldMkLst>
        <pc:spChg chg="add del mod">
          <ac:chgData name="sunita persad" userId="3f8766869e31e633" providerId="LiveId" clId="{1DAF9E0F-0517-4978-BC87-E7E7B0568C89}" dt="2021-10-02T23:12:26.642" v="171"/>
          <ac:spMkLst>
            <pc:docMk/>
            <pc:sldMk cId="0" sldId="258"/>
            <ac:spMk id="2" creationId="{09E77801-E4C3-4962-BD57-CA7DB57290D4}"/>
          </ac:spMkLst>
        </pc:spChg>
        <pc:spChg chg="add del mod">
          <ac:chgData name="sunita persad" userId="3f8766869e31e633" providerId="LiveId" clId="{1DAF9E0F-0517-4978-BC87-E7E7B0568C89}" dt="2021-10-02T23:39:13.606" v="1395" actId="478"/>
          <ac:spMkLst>
            <pc:docMk/>
            <pc:sldMk cId="0" sldId="258"/>
            <ac:spMk id="3" creationId="{F3BE5E75-593C-40A9-B5A0-7949DD144DAE}"/>
          </ac:spMkLst>
        </pc:spChg>
        <pc:spChg chg="add del mod">
          <ac:chgData name="sunita persad" userId="3f8766869e31e633" providerId="LiveId" clId="{1DAF9E0F-0517-4978-BC87-E7E7B0568C89}" dt="2021-10-02T23:34:24.230" v="1207" actId="478"/>
          <ac:spMkLst>
            <pc:docMk/>
            <pc:sldMk cId="0" sldId="258"/>
            <ac:spMk id="7" creationId="{B4AEB107-787B-4C6F-94E6-4911894A5E2E}"/>
          </ac:spMkLst>
        </pc:spChg>
        <pc:spChg chg="add del mod">
          <ac:chgData name="sunita persad" userId="3f8766869e31e633" providerId="LiveId" clId="{1DAF9E0F-0517-4978-BC87-E7E7B0568C89}" dt="2021-10-02T23:40:14.697" v="1401" actId="478"/>
          <ac:spMkLst>
            <pc:docMk/>
            <pc:sldMk cId="0" sldId="258"/>
            <ac:spMk id="8" creationId="{A2777301-6840-4274-B2CA-3DE02A8B8140}"/>
          </ac:spMkLst>
        </pc:spChg>
        <pc:spChg chg="add mod">
          <ac:chgData name="sunita persad" userId="3f8766869e31e633" providerId="LiveId" clId="{1DAF9E0F-0517-4978-BC87-E7E7B0568C89}" dt="2021-10-02T23:40:06.725" v="1400" actId="2711"/>
          <ac:spMkLst>
            <pc:docMk/>
            <pc:sldMk cId="0" sldId="258"/>
            <ac:spMk id="10" creationId="{DD8AC8AF-FA4A-42F9-AD91-BE525F2A7382}"/>
          </ac:spMkLst>
        </pc:spChg>
        <pc:spChg chg="mod">
          <ac:chgData name="sunita persad" userId="3f8766869e31e633" providerId="LiveId" clId="{1DAF9E0F-0517-4978-BC87-E7E7B0568C89}" dt="2021-10-02T23:33:37.559" v="1202"/>
          <ac:spMkLst>
            <pc:docMk/>
            <pc:sldMk cId="0" sldId="258"/>
            <ac:spMk id="65" creationId="{00000000-0000-0000-0000-000000000000}"/>
          </ac:spMkLst>
        </pc:spChg>
        <pc:spChg chg="mod">
          <ac:chgData name="sunita persad" userId="3f8766869e31e633" providerId="LiveId" clId="{1DAF9E0F-0517-4978-BC87-E7E7B0568C89}" dt="2021-10-04T23:02:59.155" v="5360" actId="5793"/>
          <ac:spMkLst>
            <pc:docMk/>
            <pc:sldMk cId="0" sldId="258"/>
            <ac:spMk id="66" creationId="{00000000-0000-0000-0000-000000000000}"/>
          </ac:spMkLst>
        </pc:spChg>
        <pc:picChg chg="add del">
          <ac:chgData name="sunita persad" userId="3f8766869e31e633" providerId="LiveId" clId="{1DAF9E0F-0517-4978-BC87-E7E7B0568C89}" dt="2021-10-02T23:15:11.324" v="184" actId="478"/>
          <ac:picMkLst>
            <pc:docMk/>
            <pc:sldMk cId="0" sldId="258"/>
            <ac:picMk id="4" creationId="{E7C7E187-92CB-4A68-ABB7-891A3F4A8E85}"/>
          </ac:picMkLst>
        </pc:picChg>
      </pc:sldChg>
      <pc:sldChg chg="addSp delSp modSp del mod">
        <pc:chgData name="sunita persad" userId="3f8766869e31e633" providerId="LiveId" clId="{1DAF9E0F-0517-4978-BC87-E7E7B0568C89}" dt="2021-10-03T00:06:05.760" v="3329" actId="2696"/>
        <pc:sldMkLst>
          <pc:docMk/>
          <pc:sldMk cId="0" sldId="259"/>
        </pc:sldMkLst>
        <pc:spChg chg="add del mod">
          <ac:chgData name="sunita persad" userId="3f8766869e31e633" providerId="LiveId" clId="{1DAF9E0F-0517-4978-BC87-E7E7B0568C89}" dt="2021-10-02T23:41:05.919" v="1402" actId="478"/>
          <ac:spMkLst>
            <pc:docMk/>
            <pc:sldMk cId="0" sldId="259"/>
            <ac:spMk id="4" creationId="{A5B12568-ABE4-4FB8-90F2-E1EA008CEF84}"/>
          </ac:spMkLst>
        </pc:spChg>
        <pc:spChg chg="add mod">
          <ac:chgData name="sunita persad" userId="3f8766869e31e633" providerId="LiveId" clId="{1DAF9E0F-0517-4978-BC87-E7E7B0568C89}" dt="2021-10-02T23:22:18.407" v="925" actId="20577"/>
          <ac:spMkLst>
            <pc:docMk/>
            <pc:sldMk cId="0" sldId="259"/>
            <ac:spMk id="5" creationId="{54F8B24E-090C-4E91-8E23-9783C4CE18E4}"/>
          </ac:spMkLst>
        </pc:spChg>
        <pc:spChg chg="add mod">
          <ac:chgData name="sunita persad" userId="3f8766869e31e633" providerId="LiveId" clId="{1DAF9E0F-0517-4978-BC87-E7E7B0568C89}" dt="2021-10-02T23:24:26.907" v="1023" actId="20577"/>
          <ac:spMkLst>
            <pc:docMk/>
            <pc:sldMk cId="0" sldId="259"/>
            <ac:spMk id="6" creationId="{B03585E8-98B7-493C-92A0-AD533C8C081E}"/>
          </ac:spMkLst>
        </pc:spChg>
        <pc:spChg chg="add mod">
          <ac:chgData name="sunita persad" userId="3f8766869e31e633" providerId="LiveId" clId="{1DAF9E0F-0517-4978-BC87-E7E7B0568C89}" dt="2021-10-02T23:18:40.964" v="236" actId="1076"/>
          <ac:spMkLst>
            <pc:docMk/>
            <pc:sldMk cId="0" sldId="259"/>
            <ac:spMk id="7" creationId="{DED05A24-32CF-4A33-94D6-64B6B9FB2C76}"/>
          </ac:spMkLst>
        </pc:spChg>
        <pc:spChg chg="mod">
          <ac:chgData name="sunita persad" userId="3f8766869e31e633" providerId="LiveId" clId="{1DAF9E0F-0517-4978-BC87-E7E7B0568C89}" dt="2021-10-02T23:33:37.559" v="1202"/>
          <ac:spMkLst>
            <pc:docMk/>
            <pc:sldMk cId="0" sldId="259"/>
            <ac:spMk id="71" creationId="{00000000-0000-0000-0000-000000000000}"/>
          </ac:spMkLst>
        </pc:spChg>
        <pc:spChg chg="mod">
          <ac:chgData name="sunita persad" userId="3f8766869e31e633" providerId="LiveId" clId="{1DAF9E0F-0517-4978-BC87-E7E7B0568C89}" dt="2021-10-02T23:18:28.982" v="232" actId="1076"/>
          <ac:spMkLst>
            <pc:docMk/>
            <pc:sldMk cId="0" sldId="259"/>
            <ac:spMk id="72" creationId="{00000000-0000-0000-0000-000000000000}"/>
          </ac:spMkLst>
        </pc:spChg>
      </pc:sldChg>
      <pc:sldChg chg="addSp delSp modSp mod setBg setClrOvrMap">
        <pc:chgData name="sunita persad" userId="3f8766869e31e633" providerId="LiveId" clId="{1DAF9E0F-0517-4978-BC87-E7E7B0568C89}" dt="2021-10-03T00:38:38.705" v="5247" actId="1076"/>
        <pc:sldMkLst>
          <pc:docMk/>
          <pc:sldMk cId="0" sldId="260"/>
        </pc:sldMkLst>
        <pc:spChg chg="mod">
          <ac:chgData name="sunita persad" userId="3f8766869e31e633" providerId="LiveId" clId="{1DAF9E0F-0517-4978-BC87-E7E7B0568C89}" dt="2021-10-03T00:38:38.705" v="5247" actId="1076"/>
          <ac:spMkLst>
            <pc:docMk/>
            <pc:sldMk cId="0" sldId="260"/>
            <ac:spMk id="77" creationId="{00000000-0000-0000-0000-000000000000}"/>
          </ac:spMkLst>
        </pc:spChg>
        <pc:spChg chg="add del">
          <ac:chgData name="sunita persad" userId="3f8766869e31e633" providerId="LiveId" clId="{1DAF9E0F-0517-4978-BC87-E7E7B0568C89}" dt="2021-10-03T00:38:34.052" v="5245" actId="26606"/>
          <ac:spMkLst>
            <pc:docMk/>
            <pc:sldMk cId="0" sldId="260"/>
            <ac:spMk id="87" creationId="{670D6F2B-93AF-47D6-9378-5E54BE0AC69F}"/>
          </ac:spMkLst>
        </pc:spChg>
        <pc:spChg chg="add">
          <ac:chgData name="sunita persad" userId="3f8766869e31e633" providerId="LiveId" clId="{1DAF9E0F-0517-4978-BC87-E7E7B0568C89}" dt="2021-10-03T00:38:34.084" v="5246" actId="26606"/>
          <ac:spMkLst>
            <pc:docMk/>
            <pc:sldMk cId="0" sldId="260"/>
            <ac:spMk id="88" creationId="{B8144315-1C5A-4185-A952-25D98D303D46}"/>
          </ac:spMkLst>
        </pc:spChg>
        <pc:spChg chg="add del">
          <ac:chgData name="sunita persad" userId="3f8766869e31e633" providerId="LiveId" clId="{1DAF9E0F-0517-4978-BC87-E7E7B0568C89}" dt="2021-10-03T00:38:34.052" v="5245" actId="26606"/>
          <ac:spMkLst>
            <pc:docMk/>
            <pc:sldMk cId="0" sldId="260"/>
            <ac:spMk id="89" creationId="{D36F3EEA-55D4-4677-80E7-92D00B8F343B}"/>
          </ac:spMkLst>
        </pc:spChg>
        <pc:spChg chg="add">
          <ac:chgData name="sunita persad" userId="3f8766869e31e633" providerId="LiveId" clId="{1DAF9E0F-0517-4978-BC87-E7E7B0568C89}" dt="2021-10-03T00:38:34.084" v="5246" actId="26606"/>
          <ac:spMkLst>
            <pc:docMk/>
            <pc:sldMk cId="0" sldId="260"/>
            <ac:spMk id="90" creationId="{11CAC6F2-0806-417B-BF5D-5AEF6195FA49}"/>
          </ac:spMkLst>
        </pc:spChg>
        <pc:spChg chg="add del">
          <ac:chgData name="sunita persad" userId="3f8766869e31e633" providerId="LiveId" clId="{1DAF9E0F-0517-4978-BC87-E7E7B0568C89}" dt="2021-10-03T00:38:34.052" v="5245" actId="26606"/>
          <ac:spMkLst>
            <pc:docMk/>
            <pc:sldMk cId="0" sldId="260"/>
            <ac:spMk id="91" creationId="{C91E93A7-6C7F-4F77-9CB0-280D958EF4D2}"/>
          </ac:spMkLst>
        </pc:spChg>
        <pc:spChg chg="add">
          <ac:chgData name="sunita persad" userId="3f8766869e31e633" providerId="LiveId" clId="{1DAF9E0F-0517-4978-BC87-E7E7B0568C89}" dt="2021-10-03T00:38:34.084" v="5246" actId="26606"/>
          <ac:spMkLst>
            <pc:docMk/>
            <pc:sldMk cId="0" sldId="260"/>
            <ac:spMk id="92" creationId="{D4723B02-0AAB-4F6E-BA41-8ED99D559D93}"/>
          </ac:spMkLst>
        </pc:spChg>
        <pc:spChg chg="add del">
          <ac:chgData name="sunita persad" userId="3f8766869e31e633" providerId="LiveId" clId="{1DAF9E0F-0517-4978-BC87-E7E7B0568C89}" dt="2021-10-03T00:38:34.052" v="5245" actId="26606"/>
          <ac:spMkLst>
            <pc:docMk/>
            <pc:sldMk cId="0" sldId="260"/>
            <ac:spMk id="93" creationId="{E4F17063-EDA4-417B-946F-BA357F3B390D}"/>
          </ac:spMkLst>
        </pc:spChg>
        <pc:grpChg chg="add del">
          <ac:chgData name="sunita persad" userId="3f8766869e31e633" providerId="LiveId" clId="{1DAF9E0F-0517-4978-BC87-E7E7B0568C89}" dt="2021-10-03T00:38:34.052" v="5245" actId="26606"/>
          <ac:grpSpMkLst>
            <pc:docMk/>
            <pc:sldMk cId="0" sldId="260"/>
            <ac:grpSpMk id="83" creationId="{6503EB0F-2257-4A3E-A73B-E1DE769B459F}"/>
          </ac:grpSpMkLst>
        </pc:grpChg>
        <pc:grpChg chg="add">
          <ac:chgData name="sunita persad" userId="3f8766869e31e633" providerId="LiveId" clId="{1DAF9E0F-0517-4978-BC87-E7E7B0568C89}" dt="2021-10-03T00:38:34.084" v="5246" actId="26606"/>
          <ac:grpSpMkLst>
            <pc:docMk/>
            <pc:sldMk cId="0" sldId="260"/>
            <ac:grpSpMk id="84" creationId="{4091D54B-59AB-4A5E-8E9E-0421BD66D4FB}"/>
          </ac:grpSpMkLst>
        </pc:grpChg>
        <pc:picChg chg="add del">
          <ac:chgData name="sunita persad" userId="3f8766869e31e633" providerId="LiveId" clId="{1DAF9E0F-0517-4978-BC87-E7E7B0568C89}" dt="2021-10-03T00:38:34.052" v="5245" actId="26606"/>
          <ac:picMkLst>
            <pc:docMk/>
            <pc:sldMk cId="0" sldId="260"/>
            <ac:picMk id="79" creationId="{B5DE0540-1B47-4B4F-96B5-C0B4322B4D2B}"/>
          </ac:picMkLst>
        </pc:picChg>
        <pc:picChg chg="add">
          <ac:chgData name="sunita persad" userId="3f8766869e31e633" providerId="LiveId" clId="{1DAF9E0F-0517-4978-BC87-E7E7B0568C89}" dt="2021-10-03T00:38:34.084" v="5246" actId="26606"/>
          <ac:picMkLst>
            <pc:docMk/>
            <pc:sldMk cId="0" sldId="260"/>
            <ac:picMk id="81" creationId="{C16C40B1-7D5E-4EE8-9F5D-FFAA39ACA68E}"/>
          </ac:picMkLst>
        </pc:picChg>
      </pc:sldChg>
      <pc:sldChg chg="modSp">
        <pc:chgData name="sunita persad" userId="3f8766869e31e633" providerId="LiveId" clId="{1DAF9E0F-0517-4978-BC87-E7E7B0568C89}" dt="2021-10-02T23:33:37.559" v="1202"/>
        <pc:sldMkLst>
          <pc:docMk/>
          <pc:sldMk cId="0" sldId="261"/>
        </pc:sldMkLst>
        <pc:spChg chg="mod">
          <ac:chgData name="sunita persad" userId="3f8766869e31e633" providerId="LiveId" clId="{1DAF9E0F-0517-4978-BC87-E7E7B0568C89}" dt="2021-10-02T23:33:37.559" v="1202"/>
          <ac:spMkLst>
            <pc:docMk/>
            <pc:sldMk cId="0" sldId="261"/>
            <ac:spMk id="82" creationId="{00000000-0000-0000-0000-000000000000}"/>
          </ac:spMkLst>
        </pc:spChg>
        <pc:spChg chg="mod">
          <ac:chgData name="sunita persad" userId="3f8766869e31e633" providerId="LiveId" clId="{1DAF9E0F-0517-4978-BC87-E7E7B0568C89}" dt="2021-10-02T23:33:37.559" v="1202"/>
          <ac:spMkLst>
            <pc:docMk/>
            <pc:sldMk cId="0" sldId="261"/>
            <ac:spMk id="83" creationId="{00000000-0000-0000-0000-000000000000}"/>
          </ac:spMkLst>
        </pc:spChg>
      </pc:sldChg>
      <pc:sldChg chg="modSp mod">
        <pc:chgData name="sunita persad" userId="3f8766869e31e633" providerId="LiveId" clId="{1DAF9E0F-0517-4978-BC87-E7E7B0568C89}" dt="2021-10-03T00:38:50.017" v="5248" actId="1076"/>
        <pc:sldMkLst>
          <pc:docMk/>
          <pc:sldMk cId="0" sldId="262"/>
        </pc:sldMkLst>
        <pc:spChg chg="mod">
          <ac:chgData name="sunita persad" userId="3f8766869e31e633" providerId="LiveId" clId="{1DAF9E0F-0517-4978-BC87-E7E7B0568C89}" dt="2021-10-02T23:33:37.559" v="1202"/>
          <ac:spMkLst>
            <pc:docMk/>
            <pc:sldMk cId="0" sldId="262"/>
            <ac:spMk id="88" creationId="{00000000-0000-0000-0000-000000000000}"/>
          </ac:spMkLst>
        </pc:spChg>
        <pc:spChg chg="mod">
          <ac:chgData name="sunita persad" userId="3f8766869e31e633" providerId="LiveId" clId="{1DAF9E0F-0517-4978-BC87-E7E7B0568C89}" dt="2021-10-03T00:38:50.017" v="5248" actId="1076"/>
          <ac:spMkLst>
            <pc:docMk/>
            <pc:sldMk cId="0" sldId="262"/>
            <ac:spMk id="89" creationId="{00000000-0000-0000-0000-000000000000}"/>
          </ac:spMkLst>
        </pc:spChg>
      </pc:sldChg>
      <pc:sldChg chg="addSp delSp modSp new mod ord setBg delDesignElem">
        <pc:chgData name="sunita persad" userId="3f8766869e31e633" providerId="LiveId" clId="{1DAF9E0F-0517-4978-BC87-E7E7B0568C89}" dt="2021-10-02T23:33:58.022" v="1203" actId="26606"/>
        <pc:sldMkLst>
          <pc:docMk/>
          <pc:sldMk cId="1789785821" sldId="263"/>
        </pc:sldMkLst>
        <pc:spChg chg="mod">
          <ac:chgData name="sunita persad" userId="3f8766869e31e633" providerId="LiveId" clId="{1DAF9E0F-0517-4978-BC87-E7E7B0568C89}" dt="2021-10-02T23:33:58.022" v="1203" actId="26606"/>
          <ac:spMkLst>
            <pc:docMk/>
            <pc:sldMk cId="1789785821" sldId="263"/>
            <ac:spMk id="2" creationId="{EBFFB174-29DC-4F21-AA46-3C02A4B70C25}"/>
          </ac:spMkLst>
        </pc:spChg>
        <pc:spChg chg="del mod">
          <ac:chgData name="sunita persad" userId="3f8766869e31e633" providerId="LiveId" clId="{1DAF9E0F-0517-4978-BC87-E7E7B0568C89}" dt="2021-10-02T23:26:43.560" v="1129" actId="478"/>
          <ac:spMkLst>
            <pc:docMk/>
            <pc:sldMk cId="1789785821" sldId="263"/>
            <ac:spMk id="3" creationId="{193B51E9-8688-4D61-B70B-CD7C8E5DF253}"/>
          </ac:spMkLst>
        </pc:spChg>
        <pc:spChg chg="add del mod">
          <ac:chgData name="sunita persad" userId="3f8766869e31e633" providerId="LiveId" clId="{1DAF9E0F-0517-4978-BC87-E7E7B0568C89}" dt="2021-10-02T23:26:04.156" v="1120" actId="478"/>
          <ac:spMkLst>
            <pc:docMk/>
            <pc:sldMk cId="1789785821" sldId="263"/>
            <ac:spMk id="4" creationId="{D5540CA5-8C8A-4BC6-9916-715CCC74B867}"/>
          </ac:spMkLst>
        </pc:spChg>
        <pc:spChg chg="add del mod">
          <ac:chgData name="sunita persad" userId="3f8766869e31e633" providerId="LiveId" clId="{1DAF9E0F-0517-4978-BC87-E7E7B0568C89}" dt="2021-10-02T23:31:46.840" v="1192" actId="26606"/>
          <ac:spMkLst>
            <pc:docMk/>
            <pc:sldMk cId="1789785821" sldId="263"/>
            <ac:spMk id="5" creationId="{427AF949-6737-47D5-AF60-6623172C0C3E}"/>
          </ac:spMkLst>
        </pc:spChg>
        <pc:spChg chg="add del">
          <ac:chgData name="sunita persad" userId="3f8766869e31e633" providerId="LiveId" clId="{1DAF9E0F-0517-4978-BC87-E7E7B0568C89}" dt="2021-10-02T23:31:39.945" v="1189" actId="26606"/>
          <ac:spMkLst>
            <pc:docMk/>
            <pc:sldMk cId="1789785821" sldId="263"/>
            <ac:spMk id="23" creationId="{9F4444CE-BC8D-4D61-B303-4C05614E62AB}"/>
          </ac:spMkLst>
        </pc:spChg>
        <pc:spChg chg="add del">
          <ac:chgData name="sunita persad" userId="3f8766869e31e633" providerId="LiveId" clId="{1DAF9E0F-0517-4978-BC87-E7E7B0568C89}" dt="2021-10-02T23:31:39.945" v="1189" actId="26606"/>
          <ac:spMkLst>
            <pc:docMk/>
            <pc:sldMk cId="1789785821" sldId="263"/>
            <ac:spMk id="25" creationId="{73772B81-181F-48B7-8826-4D9686D15DF5}"/>
          </ac:spMkLst>
        </pc:spChg>
        <pc:spChg chg="add del">
          <ac:chgData name="sunita persad" userId="3f8766869e31e633" providerId="LiveId" clId="{1DAF9E0F-0517-4978-BC87-E7E7B0568C89}" dt="2021-10-02T23:31:39.945" v="1189" actId="26606"/>
          <ac:spMkLst>
            <pc:docMk/>
            <pc:sldMk cId="1789785821" sldId="263"/>
            <ac:spMk id="27" creationId="{B2205F6E-03C6-4E92-877C-E2482F6599AA}"/>
          </ac:spMkLst>
        </pc:spChg>
        <pc:spChg chg="add del">
          <ac:chgData name="sunita persad" userId="3f8766869e31e633" providerId="LiveId" clId="{1DAF9E0F-0517-4978-BC87-E7E7B0568C89}" dt="2021-10-02T23:31:46.824" v="1191" actId="26606"/>
          <ac:spMkLst>
            <pc:docMk/>
            <pc:sldMk cId="1789785821" sldId="263"/>
            <ac:spMk id="36" creationId="{87BD1F4E-A66D-4C06-86DA-8D56CA7A3B41}"/>
          </ac:spMkLst>
        </pc:spChg>
        <pc:spChg chg="add del">
          <ac:chgData name="sunita persad" userId="3f8766869e31e633" providerId="LiveId" clId="{1DAF9E0F-0517-4978-BC87-E7E7B0568C89}" dt="2021-10-02T23:31:46.824" v="1191" actId="26606"/>
          <ac:spMkLst>
            <pc:docMk/>
            <pc:sldMk cId="1789785821" sldId="263"/>
            <ac:spMk id="37" creationId="{655AE6B0-AC9E-4167-806F-E9DB135FC46B}"/>
          </ac:spMkLst>
        </pc:spChg>
        <pc:spChg chg="add del">
          <ac:chgData name="sunita persad" userId="3f8766869e31e633" providerId="LiveId" clId="{1DAF9E0F-0517-4978-BC87-E7E7B0568C89}" dt="2021-10-02T23:33:37.559" v="1202"/>
          <ac:spMkLst>
            <pc:docMk/>
            <pc:sldMk cId="1789785821" sldId="263"/>
            <ac:spMk id="43" creationId="{9F4444CE-BC8D-4D61-B303-4C05614E62AB}"/>
          </ac:spMkLst>
        </pc:spChg>
        <pc:spChg chg="add del">
          <ac:chgData name="sunita persad" userId="3f8766869e31e633" providerId="LiveId" clId="{1DAF9E0F-0517-4978-BC87-E7E7B0568C89}" dt="2021-10-02T23:33:37.559" v="1202"/>
          <ac:spMkLst>
            <pc:docMk/>
            <pc:sldMk cId="1789785821" sldId="263"/>
            <ac:spMk id="44" creationId="{73772B81-181F-48B7-8826-4D9686D15DF5}"/>
          </ac:spMkLst>
        </pc:spChg>
        <pc:spChg chg="add del">
          <ac:chgData name="sunita persad" userId="3f8766869e31e633" providerId="LiveId" clId="{1DAF9E0F-0517-4978-BC87-E7E7B0568C89}" dt="2021-10-02T23:33:37.559" v="1202"/>
          <ac:spMkLst>
            <pc:docMk/>
            <pc:sldMk cId="1789785821" sldId="263"/>
            <ac:spMk id="45" creationId="{B2205F6E-03C6-4E92-877C-E2482F6599AA}"/>
          </ac:spMkLst>
        </pc:spChg>
        <pc:spChg chg="add">
          <ac:chgData name="sunita persad" userId="3f8766869e31e633" providerId="LiveId" clId="{1DAF9E0F-0517-4978-BC87-E7E7B0568C89}" dt="2021-10-02T23:33:58.022" v="1203" actId="26606"/>
          <ac:spMkLst>
            <pc:docMk/>
            <pc:sldMk cId="1789785821" sldId="263"/>
            <ac:spMk id="62" creationId="{6288FC2F-B192-42B2-90BE-517E1039BE0B}"/>
          </ac:spMkLst>
        </pc:spChg>
        <pc:spChg chg="add">
          <ac:chgData name="sunita persad" userId="3f8766869e31e633" providerId="LiveId" clId="{1DAF9E0F-0517-4978-BC87-E7E7B0568C89}" dt="2021-10-02T23:33:58.022" v="1203" actId="26606"/>
          <ac:spMkLst>
            <pc:docMk/>
            <pc:sldMk cId="1789785821" sldId="263"/>
            <ac:spMk id="73" creationId="{CC28BCC9-4093-4FD5-83EB-7EC297F51396}"/>
          </ac:spMkLst>
        </pc:spChg>
        <pc:grpChg chg="add del">
          <ac:chgData name="sunita persad" userId="3f8766869e31e633" providerId="LiveId" clId="{1DAF9E0F-0517-4978-BC87-E7E7B0568C89}" dt="2021-10-02T23:31:39.945" v="1189" actId="26606"/>
          <ac:grpSpMkLst>
            <pc:docMk/>
            <pc:sldMk cId="1789785821" sldId="263"/>
            <ac:grpSpMk id="11"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5"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8" creationId="{3523416A-383B-4FDC-B4C9-D8EDDFE9C043}"/>
          </ac:grpSpMkLst>
        </pc:grpChg>
        <pc:grpChg chg="add del">
          <ac:chgData name="sunita persad" userId="3f8766869e31e633" providerId="LiveId" clId="{1DAF9E0F-0517-4978-BC87-E7E7B0568C89}" dt="2021-10-02T23:33:37.559" v="1202"/>
          <ac:grpSpMkLst>
            <pc:docMk/>
            <pc:sldMk cId="1789785821" sldId="263"/>
            <ac:grpSpMk id="42" creationId="{D920209C-E85B-4D6F-A56F-724F5ADA811C}"/>
          </ac:grpSpMkLst>
        </pc:grpChg>
        <pc:grpChg chg="add">
          <ac:chgData name="sunita persad" userId="3f8766869e31e633" providerId="LiveId" clId="{1DAF9E0F-0517-4978-BC87-E7E7B0568C89}" dt="2021-10-02T23:33:58.022" v="1203" actId="26606"/>
          <ac:grpSpMkLst>
            <pc:docMk/>
            <pc:sldMk cId="1789785821" sldId="263"/>
            <ac:grpSpMk id="51" creationId="{E5D4A15D-C852-47D7-A7E3-7F8FEE9FCA9D}"/>
          </ac:grpSpMkLst>
        </pc:grpChg>
        <pc:grpChg chg="add">
          <ac:chgData name="sunita persad" userId="3f8766869e31e633" providerId="LiveId" clId="{1DAF9E0F-0517-4978-BC87-E7E7B0568C89}" dt="2021-10-02T23:33:58.022" v="1203" actId="26606"/>
          <ac:grpSpMkLst>
            <pc:docMk/>
            <pc:sldMk cId="1789785821" sldId="263"/>
            <ac:grpSpMk id="64" creationId="{08BCF048-8940-4354-B9EC-5AD74E283CE3}"/>
          </ac:grpSpMkLst>
        </pc:grpChg>
        <pc:graphicFrameChg chg="add del">
          <ac:chgData name="sunita persad" userId="3f8766869e31e633" providerId="LiveId" clId="{1DAF9E0F-0517-4978-BC87-E7E7B0568C89}" dt="2021-10-02T23:31:39.945" v="1189" actId="26606"/>
          <ac:graphicFrameMkLst>
            <pc:docMk/>
            <pc:sldMk cId="1789785821" sldId="263"/>
            <ac:graphicFrameMk id="7" creationId="{55990BF1-7BAF-4D26-8D06-89134E651A52}"/>
          </ac:graphicFrameMkLst>
        </pc:graphicFrameChg>
        <pc:graphicFrameChg chg="add del">
          <ac:chgData name="sunita persad" userId="3f8766869e31e633" providerId="LiveId" clId="{1DAF9E0F-0517-4978-BC87-E7E7B0568C89}" dt="2021-10-02T23:31:46.824" v="1191" actId="26606"/>
          <ac:graphicFrameMkLst>
            <pc:docMk/>
            <pc:sldMk cId="1789785821" sldId="263"/>
            <ac:graphicFrameMk id="40" creationId="{007A2E9D-89AE-4009-891B-EA00E7029468}"/>
          </ac:graphicFrameMkLst>
        </pc:graphicFrameChg>
        <pc:graphicFrameChg chg="add mod modGraphic">
          <ac:chgData name="sunita persad" userId="3f8766869e31e633" providerId="LiveId" clId="{1DAF9E0F-0517-4978-BC87-E7E7B0568C89}" dt="2021-10-02T23:33:58.022" v="1203" actId="26606"/>
          <ac:graphicFrameMkLst>
            <pc:docMk/>
            <pc:sldMk cId="1789785821" sldId="263"/>
            <ac:graphicFrameMk id="46" creationId="{55990BF1-7BAF-4D26-8D06-89134E651A52}"/>
          </ac:graphicFrameMkLst>
        </pc:graphicFrameChg>
      </pc:sldChg>
      <pc:sldChg chg="modSp new mod">
        <pc:chgData name="sunita persad" userId="3f8766869e31e633" providerId="LiveId" clId="{1DAF9E0F-0517-4978-BC87-E7E7B0568C89}" dt="2021-10-05T21:32:44.422" v="5562" actId="20577"/>
        <pc:sldMkLst>
          <pc:docMk/>
          <pc:sldMk cId="786535372" sldId="264"/>
        </pc:sldMkLst>
        <pc:spChg chg="mod">
          <ac:chgData name="sunita persad" userId="3f8766869e31e633" providerId="LiveId" clId="{1DAF9E0F-0517-4978-BC87-E7E7B0568C89}" dt="2021-10-02T23:41:20.925" v="1431" actId="20577"/>
          <ac:spMkLst>
            <pc:docMk/>
            <pc:sldMk cId="786535372" sldId="264"/>
            <ac:spMk id="2" creationId="{84D55688-EAC6-4C5F-8C79-63D58F2CCE81}"/>
          </ac:spMkLst>
        </pc:spChg>
        <pc:spChg chg="mod">
          <ac:chgData name="sunita persad" userId="3f8766869e31e633" providerId="LiveId" clId="{1DAF9E0F-0517-4978-BC87-E7E7B0568C89}" dt="2021-10-05T21:32:44.422" v="5562" actId="20577"/>
          <ac:spMkLst>
            <pc:docMk/>
            <pc:sldMk cId="786535372" sldId="264"/>
            <ac:spMk id="3" creationId="{9430D50D-5B93-42D6-B7F2-06D1F11DF0E9}"/>
          </ac:spMkLst>
        </pc:spChg>
      </pc:sldChg>
      <pc:sldChg chg="modSp new mod">
        <pc:chgData name="sunita persad" userId="3f8766869e31e633" providerId="LiveId" clId="{1DAF9E0F-0517-4978-BC87-E7E7B0568C89}" dt="2021-10-04T23:04:37.289" v="5361" actId="20577"/>
        <pc:sldMkLst>
          <pc:docMk/>
          <pc:sldMk cId="2876551567" sldId="265"/>
        </pc:sldMkLst>
        <pc:spChg chg="mod">
          <ac:chgData name="sunita persad" userId="3f8766869e31e633" providerId="LiveId" clId="{1DAF9E0F-0517-4978-BC87-E7E7B0568C89}" dt="2021-10-03T00:00:06.714" v="2780" actId="20577"/>
          <ac:spMkLst>
            <pc:docMk/>
            <pc:sldMk cId="2876551567" sldId="265"/>
            <ac:spMk id="2" creationId="{5703B671-8B37-4321-A799-9183C4DFFF53}"/>
          </ac:spMkLst>
        </pc:spChg>
        <pc:spChg chg="mod">
          <ac:chgData name="sunita persad" userId="3f8766869e31e633" providerId="LiveId" clId="{1DAF9E0F-0517-4978-BC87-E7E7B0568C89}" dt="2021-10-04T23:04:37.289" v="5361" actId="20577"/>
          <ac:spMkLst>
            <pc:docMk/>
            <pc:sldMk cId="2876551567" sldId="265"/>
            <ac:spMk id="3" creationId="{83903C9D-B9F1-42D1-AF5A-90455EE48BC7}"/>
          </ac:spMkLst>
        </pc:spChg>
      </pc:sldChg>
      <pc:sldChg chg="modSp new mod">
        <pc:chgData name="sunita persad" userId="3f8766869e31e633" providerId="LiveId" clId="{1DAF9E0F-0517-4978-BC87-E7E7B0568C89}" dt="2021-10-03T00:10:05.265" v="3506" actId="20577"/>
        <pc:sldMkLst>
          <pc:docMk/>
          <pc:sldMk cId="2387706665" sldId="266"/>
        </pc:sldMkLst>
        <pc:spChg chg="mod">
          <ac:chgData name="sunita persad" userId="3f8766869e31e633" providerId="LiveId" clId="{1DAF9E0F-0517-4978-BC87-E7E7B0568C89}" dt="2021-10-03T00:05:06.867" v="3256" actId="20577"/>
          <ac:spMkLst>
            <pc:docMk/>
            <pc:sldMk cId="2387706665" sldId="266"/>
            <ac:spMk id="2" creationId="{AE0B2F7B-CD49-48A6-BC32-F2C372052EFD}"/>
          </ac:spMkLst>
        </pc:spChg>
        <pc:spChg chg="mod">
          <ac:chgData name="sunita persad" userId="3f8766869e31e633" providerId="LiveId" clId="{1DAF9E0F-0517-4978-BC87-E7E7B0568C89}" dt="2021-10-03T00:10:05.265" v="3506" actId="20577"/>
          <ac:spMkLst>
            <pc:docMk/>
            <pc:sldMk cId="2387706665" sldId="266"/>
            <ac:spMk id="3" creationId="{8F1CE2CF-BD5F-419F-AE83-DFF8F38A9F3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BCDD-9934-4165-9B00-735D67AD917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D2D5F865-A011-44C1-B79C-45B801AED576}">
      <dgm:prSet/>
      <dgm:spPr/>
      <dgm:t>
        <a:bodyPr/>
        <a:lstStyle/>
        <a:p>
          <a:r>
            <a:rPr lang="en-US" i="1"/>
            <a:t>Sean Desire;</a:t>
          </a:r>
          <a:endParaRPr lang="en-US"/>
        </a:p>
      </dgm:t>
    </dgm:pt>
    <dgm:pt modelId="{2F8BF255-B683-44B6-849B-5C3790379B5B}" type="parTrans" cxnId="{C4A1C531-30B6-4333-8EC0-BFE0D6A188E3}">
      <dgm:prSet/>
      <dgm:spPr/>
      <dgm:t>
        <a:bodyPr/>
        <a:lstStyle/>
        <a:p>
          <a:endParaRPr lang="en-US"/>
        </a:p>
      </dgm:t>
    </dgm:pt>
    <dgm:pt modelId="{09800DE1-7808-4A4E-95B0-853ABDB314A6}" type="sibTrans" cxnId="{C4A1C531-30B6-4333-8EC0-BFE0D6A188E3}">
      <dgm:prSet/>
      <dgm:spPr/>
      <dgm:t>
        <a:bodyPr/>
        <a:lstStyle/>
        <a:p>
          <a:endParaRPr lang="en-US"/>
        </a:p>
      </dgm:t>
    </dgm:pt>
    <dgm:pt modelId="{32FF2CBD-2803-44A6-B1B5-459B2D2B6E40}">
      <dgm:prSet/>
      <dgm:spPr/>
      <dgm:t>
        <a:bodyPr/>
        <a:lstStyle/>
        <a:p>
          <a:r>
            <a:rPr lang="en-US" i="1"/>
            <a:t>Bradley Evans;</a:t>
          </a:r>
          <a:endParaRPr lang="en-US"/>
        </a:p>
      </dgm:t>
    </dgm:pt>
    <dgm:pt modelId="{F4606347-29BE-4702-8CC3-444C922BF330}" type="parTrans" cxnId="{8AB78C33-790B-4C96-B992-39839659E7A2}">
      <dgm:prSet/>
      <dgm:spPr/>
      <dgm:t>
        <a:bodyPr/>
        <a:lstStyle/>
        <a:p>
          <a:endParaRPr lang="en-US"/>
        </a:p>
      </dgm:t>
    </dgm:pt>
    <dgm:pt modelId="{A6564C88-B5F7-4F31-8110-258AE69C24D7}" type="sibTrans" cxnId="{8AB78C33-790B-4C96-B992-39839659E7A2}">
      <dgm:prSet/>
      <dgm:spPr/>
      <dgm:t>
        <a:bodyPr/>
        <a:lstStyle/>
        <a:p>
          <a:endParaRPr lang="en-US"/>
        </a:p>
      </dgm:t>
    </dgm:pt>
    <dgm:pt modelId="{84C1227B-3062-4CEF-845E-2EB5B1CA1301}">
      <dgm:prSet/>
      <dgm:spPr/>
      <dgm:t>
        <a:bodyPr/>
        <a:lstStyle/>
        <a:p>
          <a:r>
            <a:rPr lang="en-US" i="1"/>
            <a:t>Sunita Maharaj-Persad;</a:t>
          </a:r>
          <a:endParaRPr lang="en-US"/>
        </a:p>
      </dgm:t>
    </dgm:pt>
    <dgm:pt modelId="{D18C183F-F176-4ADE-8428-6F73C9302F2F}" type="parTrans" cxnId="{2BC44AEE-B788-4740-905D-80986D62E13F}">
      <dgm:prSet/>
      <dgm:spPr/>
      <dgm:t>
        <a:bodyPr/>
        <a:lstStyle/>
        <a:p>
          <a:endParaRPr lang="en-US"/>
        </a:p>
      </dgm:t>
    </dgm:pt>
    <dgm:pt modelId="{8592FFC4-E45B-4F35-BE19-556985AC40A9}" type="sibTrans" cxnId="{2BC44AEE-B788-4740-905D-80986D62E13F}">
      <dgm:prSet/>
      <dgm:spPr/>
      <dgm:t>
        <a:bodyPr/>
        <a:lstStyle/>
        <a:p>
          <a:endParaRPr lang="en-US"/>
        </a:p>
      </dgm:t>
    </dgm:pt>
    <dgm:pt modelId="{94D215E5-622C-40CB-855B-F92F59811E14}">
      <dgm:prSet/>
      <dgm:spPr/>
      <dgm:t>
        <a:bodyPr/>
        <a:lstStyle/>
        <a:p>
          <a:r>
            <a:rPr lang="en-US" i="1"/>
            <a:t>Jared Gavigan;</a:t>
          </a:r>
          <a:endParaRPr lang="en-US"/>
        </a:p>
      </dgm:t>
    </dgm:pt>
    <dgm:pt modelId="{97F417E2-107C-46FB-A728-4617880FB383}" type="parTrans" cxnId="{2097A19E-7BB4-4C9C-955E-C003A1CFE91E}">
      <dgm:prSet/>
      <dgm:spPr/>
      <dgm:t>
        <a:bodyPr/>
        <a:lstStyle/>
        <a:p>
          <a:endParaRPr lang="en-US"/>
        </a:p>
      </dgm:t>
    </dgm:pt>
    <dgm:pt modelId="{3F46C183-EBF6-4A5C-A081-DFF32C661301}" type="sibTrans" cxnId="{2097A19E-7BB4-4C9C-955E-C003A1CFE91E}">
      <dgm:prSet/>
      <dgm:spPr/>
      <dgm:t>
        <a:bodyPr/>
        <a:lstStyle/>
        <a:p>
          <a:endParaRPr lang="en-US"/>
        </a:p>
      </dgm:t>
    </dgm:pt>
    <dgm:pt modelId="{70736010-555B-4152-BDC6-1AEF654446A1}">
      <dgm:prSet/>
      <dgm:spPr/>
      <dgm:t>
        <a:bodyPr/>
        <a:lstStyle/>
        <a:p>
          <a:r>
            <a:rPr lang="en-US" i="1"/>
            <a:t>Julio Rios</a:t>
          </a:r>
          <a:endParaRPr lang="en-US"/>
        </a:p>
      </dgm:t>
    </dgm:pt>
    <dgm:pt modelId="{2A7E151C-08F1-4A99-90D3-402F1097647F}" type="parTrans" cxnId="{15BEF892-70C8-481D-BC88-20150D2F7FC3}">
      <dgm:prSet/>
      <dgm:spPr/>
      <dgm:t>
        <a:bodyPr/>
        <a:lstStyle/>
        <a:p>
          <a:endParaRPr lang="en-US"/>
        </a:p>
      </dgm:t>
    </dgm:pt>
    <dgm:pt modelId="{B22DC18D-C647-4FF8-8B3A-4DADE579672F}" type="sibTrans" cxnId="{15BEF892-70C8-481D-BC88-20150D2F7FC3}">
      <dgm:prSet/>
      <dgm:spPr/>
      <dgm:t>
        <a:bodyPr/>
        <a:lstStyle/>
        <a:p>
          <a:endParaRPr lang="en-US"/>
        </a:p>
      </dgm:t>
    </dgm:pt>
    <dgm:pt modelId="{8ED445B4-C52A-4A80-8F36-6F2CC142FD4B}" type="pres">
      <dgm:prSet presAssocID="{1E18BCDD-9934-4165-9B00-735D67AD9179}" presName="Name0" presStyleCnt="0">
        <dgm:presLayoutVars>
          <dgm:dir/>
          <dgm:animLvl val="lvl"/>
          <dgm:resizeHandles val="exact"/>
        </dgm:presLayoutVars>
      </dgm:prSet>
      <dgm:spPr/>
    </dgm:pt>
    <dgm:pt modelId="{EAE2801E-C77E-47AE-845B-D1DEA84CECDD}" type="pres">
      <dgm:prSet presAssocID="{D2D5F865-A011-44C1-B79C-45B801AED576}" presName="linNode" presStyleCnt="0"/>
      <dgm:spPr/>
    </dgm:pt>
    <dgm:pt modelId="{1E32ABA3-4F08-47AA-89C6-481CA51C5298}" type="pres">
      <dgm:prSet presAssocID="{D2D5F865-A011-44C1-B79C-45B801AED576}" presName="parentText" presStyleLbl="node1" presStyleIdx="0" presStyleCnt="5">
        <dgm:presLayoutVars>
          <dgm:chMax val="1"/>
          <dgm:bulletEnabled val="1"/>
        </dgm:presLayoutVars>
      </dgm:prSet>
      <dgm:spPr/>
    </dgm:pt>
    <dgm:pt modelId="{4AC160A6-1E3B-4A68-AAA4-B2B45C21ECDD}" type="pres">
      <dgm:prSet presAssocID="{09800DE1-7808-4A4E-95B0-853ABDB314A6}" presName="sp" presStyleCnt="0"/>
      <dgm:spPr/>
    </dgm:pt>
    <dgm:pt modelId="{003A30C1-BA5B-474D-8D4B-6EF0C1931FD5}" type="pres">
      <dgm:prSet presAssocID="{32FF2CBD-2803-44A6-B1B5-459B2D2B6E40}" presName="linNode" presStyleCnt="0"/>
      <dgm:spPr/>
    </dgm:pt>
    <dgm:pt modelId="{B8D8F566-D7CE-4732-86EF-086EABA90277}" type="pres">
      <dgm:prSet presAssocID="{32FF2CBD-2803-44A6-B1B5-459B2D2B6E40}" presName="parentText" presStyleLbl="node1" presStyleIdx="1" presStyleCnt="5">
        <dgm:presLayoutVars>
          <dgm:chMax val="1"/>
          <dgm:bulletEnabled val="1"/>
        </dgm:presLayoutVars>
      </dgm:prSet>
      <dgm:spPr/>
    </dgm:pt>
    <dgm:pt modelId="{270AEAFB-42C0-4D45-AAE1-F7F2D1CD41F5}" type="pres">
      <dgm:prSet presAssocID="{A6564C88-B5F7-4F31-8110-258AE69C24D7}" presName="sp" presStyleCnt="0"/>
      <dgm:spPr/>
    </dgm:pt>
    <dgm:pt modelId="{B07DC640-8F07-4E5F-B0EA-21F6C9644EE8}" type="pres">
      <dgm:prSet presAssocID="{84C1227B-3062-4CEF-845E-2EB5B1CA1301}" presName="linNode" presStyleCnt="0"/>
      <dgm:spPr/>
    </dgm:pt>
    <dgm:pt modelId="{6CD5ED77-322F-43F3-BA2F-AC12380A0EDB}" type="pres">
      <dgm:prSet presAssocID="{84C1227B-3062-4CEF-845E-2EB5B1CA1301}" presName="parentText" presStyleLbl="node1" presStyleIdx="2" presStyleCnt="5">
        <dgm:presLayoutVars>
          <dgm:chMax val="1"/>
          <dgm:bulletEnabled val="1"/>
        </dgm:presLayoutVars>
      </dgm:prSet>
      <dgm:spPr/>
    </dgm:pt>
    <dgm:pt modelId="{A56B216A-B9BC-4A44-94A9-EE096BBD3914}" type="pres">
      <dgm:prSet presAssocID="{8592FFC4-E45B-4F35-BE19-556985AC40A9}" presName="sp" presStyleCnt="0"/>
      <dgm:spPr/>
    </dgm:pt>
    <dgm:pt modelId="{6E0A5F34-56CA-4382-9C2E-62A2FB372C10}" type="pres">
      <dgm:prSet presAssocID="{94D215E5-622C-40CB-855B-F92F59811E14}" presName="linNode" presStyleCnt="0"/>
      <dgm:spPr/>
    </dgm:pt>
    <dgm:pt modelId="{4E5E16BB-587B-4818-AC68-D93CE5B66A73}" type="pres">
      <dgm:prSet presAssocID="{94D215E5-622C-40CB-855B-F92F59811E14}" presName="parentText" presStyleLbl="node1" presStyleIdx="3" presStyleCnt="5">
        <dgm:presLayoutVars>
          <dgm:chMax val="1"/>
          <dgm:bulletEnabled val="1"/>
        </dgm:presLayoutVars>
      </dgm:prSet>
      <dgm:spPr/>
    </dgm:pt>
    <dgm:pt modelId="{10EC4AA7-3C5B-4FE8-86E2-C53512A90F50}" type="pres">
      <dgm:prSet presAssocID="{3F46C183-EBF6-4A5C-A081-DFF32C661301}" presName="sp" presStyleCnt="0"/>
      <dgm:spPr/>
    </dgm:pt>
    <dgm:pt modelId="{459376FF-5926-4600-9EA1-4CD76A72135A}" type="pres">
      <dgm:prSet presAssocID="{70736010-555B-4152-BDC6-1AEF654446A1}" presName="linNode" presStyleCnt="0"/>
      <dgm:spPr/>
    </dgm:pt>
    <dgm:pt modelId="{671EFE98-993F-487F-A4C9-581FEF3473DE}" type="pres">
      <dgm:prSet presAssocID="{70736010-555B-4152-BDC6-1AEF654446A1}" presName="parentText" presStyleLbl="node1" presStyleIdx="4" presStyleCnt="5">
        <dgm:presLayoutVars>
          <dgm:chMax val="1"/>
          <dgm:bulletEnabled val="1"/>
        </dgm:presLayoutVars>
      </dgm:prSet>
      <dgm:spPr/>
    </dgm:pt>
  </dgm:ptLst>
  <dgm:cxnLst>
    <dgm:cxn modelId="{53B0BD24-5270-4F7D-A2F3-C5E189F8E591}" type="presOf" srcId="{D2D5F865-A011-44C1-B79C-45B801AED576}" destId="{1E32ABA3-4F08-47AA-89C6-481CA51C5298}" srcOrd="0" destOrd="0" presId="urn:microsoft.com/office/officeart/2005/8/layout/vList5"/>
    <dgm:cxn modelId="{C4A1C531-30B6-4333-8EC0-BFE0D6A188E3}" srcId="{1E18BCDD-9934-4165-9B00-735D67AD9179}" destId="{D2D5F865-A011-44C1-B79C-45B801AED576}" srcOrd="0" destOrd="0" parTransId="{2F8BF255-B683-44B6-849B-5C3790379B5B}" sibTransId="{09800DE1-7808-4A4E-95B0-853ABDB314A6}"/>
    <dgm:cxn modelId="{8AB78C33-790B-4C96-B992-39839659E7A2}" srcId="{1E18BCDD-9934-4165-9B00-735D67AD9179}" destId="{32FF2CBD-2803-44A6-B1B5-459B2D2B6E40}" srcOrd="1" destOrd="0" parTransId="{F4606347-29BE-4702-8CC3-444C922BF330}" sibTransId="{A6564C88-B5F7-4F31-8110-258AE69C24D7}"/>
    <dgm:cxn modelId="{D14E1E3F-492D-463C-AE1C-D3A8B007655F}" type="presOf" srcId="{32FF2CBD-2803-44A6-B1B5-459B2D2B6E40}" destId="{B8D8F566-D7CE-4732-86EF-086EABA90277}" srcOrd="0" destOrd="0" presId="urn:microsoft.com/office/officeart/2005/8/layout/vList5"/>
    <dgm:cxn modelId="{A493F48F-F8AF-4A2A-A105-F0F78EDC841E}" type="presOf" srcId="{1E18BCDD-9934-4165-9B00-735D67AD9179}" destId="{8ED445B4-C52A-4A80-8F36-6F2CC142FD4B}" srcOrd="0" destOrd="0" presId="urn:microsoft.com/office/officeart/2005/8/layout/vList5"/>
    <dgm:cxn modelId="{15BEF892-70C8-481D-BC88-20150D2F7FC3}" srcId="{1E18BCDD-9934-4165-9B00-735D67AD9179}" destId="{70736010-555B-4152-BDC6-1AEF654446A1}" srcOrd="4" destOrd="0" parTransId="{2A7E151C-08F1-4A99-90D3-402F1097647F}" sibTransId="{B22DC18D-C647-4FF8-8B3A-4DADE579672F}"/>
    <dgm:cxn modelId="{D9290095-F6D1-4DAF-91A6-4D1962C44CB8}" type="presOf" srcId="{94D215E5-622C-40CB-855B-F92F59811E14}" destId="{4E5E16BB-587B-4818-AC68-D93CE5B66A73}" srcOrd="0" destOrd="0" presId="urn:microsoft.com/office/officeart/2005/8/layout/vList5"/>
    <dgm:cxn modelId="{2097A19E-7BB4-4C9C-955E-C003A1CFE91E}" srcId="{1E18BCDD-9934-4165-9B00-735D67AD9179}" destId="{94D215E5-622C-40CB-855B-F92F59811E14}" srcOrd="3" destOrd="0" parTransId="{97F417E2-107C-46FB-A728-4617880FB383}" sibTransId="{3F46C183-EBF6-4A5C-A081-DFF32C661301}"/>
    <dgm:cxn modelId="{C70487E5-121F-4E5D-A889-A15DEFF357D4}" type="presOf" srcId="{84C1227B-3062-4CEF-845E-2EB5B1CA1301}" destId="{6CD5ED77-322F-43F3-BA2F-AC12380A0EDB}" srcOrd="0" destOrd="0" presId="urn:microsoft.com/office/officeart/2005/8/layout/vList5"/>
    <dgm:cxn modelId="{48BD22EC-C1B5-46F3-B2FA-961B9333EFB8}" type="presOf" srcId="{70736010-555B-4152-BDC6-1AEF654446A1}" destId="{671EFE98-993F-487F-A4C9-581FEF3473DE}" srcOrd="0" destOrd="0" presId="urn:microsoft.com/office/officeart/2005/8/layout/vList5"/>
    <dgm:cxn modelId="{2BC44AEE-B788-4740-905D-80986D62E13F}" srcId="{1E18BCDD-9934-4165-9B00-735D67AD9179}" destId="{84C1227B-3062-4CEF-845E-2EB5B1CA1301}" srcOrd="2" destOrd="0" parTransId="{D18C183F-F176-4ADE-8428-6F73C9302F2F}" sibTransId="{8592FFC4-E45B-4F35-BE19-556985AC40A9}"/>
    <dgm:cxn modelId="{6F8FF6AD-01A9-4CC6-B3A3-30FC97BB1264}" type="presParOf" srcId="{8ED445B4-C52A-4A80-8F36-6F2CC142FD4B}" destId="{EAE2801E-C77E-47AE-845B-D1DEA84CECDD}" srcOrd="0" destOrd="0" presId="urn:microsoft.com/office/officeart/2005/8/layout/vList5"/>
    <dgm:cxn modelId="{BBBD98FE-C8C7-41DB-818A-F93ABBF6E8FF}" type="presParOf" srcId="{EAE2801E-C77E-47AE-845B-D1DEA84CECDD}" destId="{1E32ABA3-4F08-47AA-89C6-481CA51C5298}" srcOrd="0" destOrd="0" presId="urn:microsoft.com/office/officeart/2005/8/layout/vList5"/>
    <dgm:cxn modelId="{A11E2359-99BB-42E2-87AA-71473ABB8219}" type="presParOf" srcId="{8ED445B4-C52A-4A80-8F36-6F2CC142FD4B}" destId="{4AC160A6-1E3B-4A68-AAA4-B2B45C21ECDD}" srcOrd="1" destOrd="0" presId="urn:microsoft.com/office/officeart/2005/8/layout/vList5"/>
    <dgm:cxn modelId="{0D082AC3-B961-45C7-9BF8-952E98A4A89E}" type="presParOf" srcId="{8ED445B4-C52A-4A80-8F36-6F2CC142FD4B}" destId="{003A30C1-BA5B-474D-8D4B-6EF0C1931FD5}" srcOrd="2" destOrd="0" presId="urn:microsoft.com/office/officeart/2005/8/layout/vList5"/>
    <dgm:cxn modelId="{D5ED59D3-F611-41FA-AB6A-8A4394AE18B5}" type="presParOf" srcId="{003A30C1-BA5B-474D-8D4B-6EF0C1931FD5}" destId="{B8D8F566-D7CE-4732-86EF-086EABA90277}" srcOrd="0" destOrd="0" presId="urn:microsoft.com/office/officeart/2005/8/layout/vList5"/>
    <dgm:cxn modelId="{FA9E3EE7-E0D5-412E-AE9C-23B2D37F9039}" type="presParOf" srcId="{8ED445B4-C52A-4A80-8F36-6F2CC142FD4B}" destId="{270AEAFB-42C0-4D45-AAE1-F7F2D1CD41F5}" srcOrd="3" destOrd="0" presId="urn:microsoft.com/office/officeart/2005/8/layout/vList5"/>
    <dgm:cxn modelId="{874336F5-E6CF-42D9-83A1-BF6BCAA75C4B}" type="presParOf" srcId="{8ED445B4-C52A-4A80-8F36-6F2CC142FD4B}" destId="{B07DC640-8F07-4E5F-B0EA-21F6C9644EE8}" srcOrd="4" destOrd="0" presId="urn:microsoft.com/office/officeart/2005/8/layout/vList5"/>
    <dgm:cxn modelId="{DE8861AD-721A-4758-824D-31FD0EFA43A6}" type="presParOf" srcId="{B07DC640-8F07-4E5F-B0EA-21F6C9644EE8}" destId="{6CD5ED77-322F-43F3-BA2F-AC12380A0EDB}" srcOrd="0" destOrd="0" presId="urn:microsoft.com/office/officeart/2005/8/layout/vList5"/>
    <dgm:cxn modelId="{D820B181-DF62-41D8-A803-F7E456A5DBA8}" type="presParOf" srcId="{8ED445B4-C52A-4A80-8F36-6F2CC142FD4B}" destId="{A56B216A-B9BC-4A44-94A9-EE096BBD3914}" srcOrd="5" destOrd="0" presId="urn:microsoft.com/office/officeart/2005/8/layout/vList5"/>
    <dgm:cxn modelId="{C6237E63-7960-4CC0-A7E7-56C7896FBB19}" type="presParOf" srcId="{8ED445B4-C52A-4A80-8F36-6F2CC142FD4B}" destId="{6E0A5F34-56CA-4382-9C2E-62A2FB372C10}" srcOrd="6" destOrd="0" presId="urn:microsoft.com/office/officeart/2005/8/layout/vList5"/>
    <dgm:cxn modelId="{0AF3A65C-EA1F-43E3-9297-81F9C42C9812}" type="presParOf" srcId="{6E0A5F34-56CA-4382-9C2E-62A2FB372C10}" destId="{4E5E16BB-587B-4818-AC68-D93CE5B66A73}" srcOrd="0" destOrd="0" presId="urn:microsoft.com/office/officeart/2005/8/layout/vList5"/>
    <dgm:cxn modelId="{6B194908-EECE-4347-9DD1-7135BF8B5F92}" type="presParOf" srcId="{8ED445B4-C52A-4A80-8F36-6F2CC142FD4B}" destId="{10EC4AA7-3C5B-4FE8-86E2-C53512A90F50}" srcOrd="7" destOrd="0" presId="urn:microsoft.com/office/officeart/2005/8/layout/vList5"/>
    <dgm:cxn modelId="{DD76D41F-451E-4DF0-8960-89E334E29E4F}" type="presParOf" srcId="{8ED445B4-C52A-4A80-8F36-6F2CC142FD4B}" destId="{459376FF-5926-4600-9EA1-4CD76A72135A}" srcOrd="8" destOrd="0" presId="urn:microsoft.com/office/officeart/2005/8/layout/vList5"/>
    <dgm:cxn modelId="{0FEF0F32-2C37-43C8-A389-1F95D0B3CBEE}" type="presParOf" srcId="{459376FF-5926-4600-9EA1-4CD76A72135A}" destId="{671EFE98-993F-487F-A4C9-581FEF3473D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D33B0-9636-4283-959D-E0209969AB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0B70AF-551C-4375-A1C6-AF15DED473CC}">
      <dgm:prSet/>
      <dgm:spPr/>
      <dgm:t>
        <a:bodyPr/>
        <a:lstStyle/>
        <a:p>
          <a:r>
            <a:rPr lang="en-US"/>
            <a:t>HTML</a:t>
          </a:r>
        </a:p>
      </dgm:t>
    </dgm:pt>
    <dgm:pt modelId="{033B95DE-9366-4F32-88D8-676BE3456B60}" type="parTrans" cxnId="{A63FBC60-7DF8-4B90-8B43-CEBD17F8B1D3}">
      <dgm:prSet/>
      <dgm:spPr/>
      <dgm:t>
        <a:bodyPr/>
        <a:lstStyle/>
        <a:p>
          <a:endParaRPr lang="en-US"/>
        </a:p>
      </dgm:t>
    </dgm:pt>
    <dgm:pt modelId="{7B44CC25-22BF-4FA0-9C3F-4F1A2BBEB8E6}" type="sibTrans" cxnId="{A63FBC60-7DF8-4B90-8B43-CEBD17F8B1D3}">
      <dgm:prSet/>
      <dgm:spPr/>
      <dgm:t>
        <a:bodyPr/>
        <a:lstStyle/>
        <a:p>
          <a:endParaRPr lang="en-US"/>
        </a:p>
      </dgm:t>
    </dgm:pt>
    <dgm:pt modelId="{0254A5BC-C008-49CA-B207-EB8977876C3B}">
      <dgm:prSet/>
      <dgm:spPr/>
      <dgm:t>
        <a:bodyPr/>
        <a:lstStyle/>
        <a:p>
          <a:r>
            <a:rPr lang="en-US"/>
            <a:t>JavaScript</a:t>
          </a:r>
        </a:p>
      </dgm:t>
    </dgm:pt>
    <dgm:pt modelId="{5226681F-F441-46EE-970A-ADEA7213C208}" type="parTrans" cxnId="{C4A71AD2-A3F0-400C-961F-BBB08E694BBA}">
      <dgm:prSet/>
      <dgm:spPr/>
      <dgm:t>
        <a:bodyPr/>
        <a:lstStyle/>
        <a:p>
          <a:endParaRPr lang="en-US"/>
        </a:p>
      </dgm:t>
    </dgm:pt>
    <dgm:pt modelId="{E74A9BCA-B123-44EA-90AB-EC59BD43FC5E}" type="sibTrans" cxnId="{C4A71AD2-A3F0-400C-961F-BBB08E694BBA}">
      <dgm:prSet/>
      <dgm:spPr/>
      <dgm:t>
        <a:bodyPr/>
        <a:lstStyle/>
        <a:p>
          <a:endParaRPr lang="en-US"/>
        </a:p>
      </dgm:t>
    </dgm:pt>
    <dgm:pt modelId="{B14FC987-BE48-4FD9-858B-B5B3F33CADE3}">
      <dgm:prSet/>
      <dgm:spPr/>
      <dgm:t>
        <a:bodyPr/>
        <a:lstStyle/>
        <a:p>
          <a:r>
            <a:rPr lang="en-US"/>
            <a:t>CSS</a:t>
          </a:r>
        </a:p>
      </dgm:t>
    </dgm:pt>
    <dgm:pt modelId="{57609EA1-4A58-4CC5-9C31-915FFB6B96EB}" type="parTrans" cxnId="{B5B5FE76-CDC3-45A5-B0BB-F8CAD48D7903}">
      <dgm:prSet/>
      <dgm:spPr/>
      <dgm:t>
        <a:bodyPr/>
        <a:lstStyle/>
        <a:p>
          <a:endParaRPr lang="en-US"/>
        </a:p>
      </dgm:t>
    </dgm:pt>
    <dgm:pt modelId="{C51BE077-678A-48AE-9008-969720CA2911}" type="sibTrans" cxnId="{B5B5FE76-CDC3-45A5-B0BB-F8CAD48D7903}">
      <dgm:prSet/>
      <dgm:spPr/>
      <dgm:t>
        <a:bodyPr/>
        <a:lstStyle/>
        <a:p>
          <a:endParaRPr lang="en-US"/>
        </a:p>
      </dgm:t>
    </dgm:pt>
    <dgm:pt modelId="{BAF24CCF-3A18-4BEE-B79C-01D5A946CF74}">
      <dgm:prSet/>
      <dgm:spPr/>
      <dgm:t>
        <a:bodyPr/>
        <a:lstStyle/>
        <a:p>
          <a:r>
            <a:rPr lang="en-US"/>
            <a:t>JSON</a:t>
          </a:r>
        </a:p>
      </dgm:t>
    </dgm:pt>
    <dgm:pt modelId="{BA74A13E-2406-43A1-A2A3-A86E0B808AB9}" type="parTrans" cxnId="{11D51526-BD09-441A-AB3E-3F194AD33E7F}">
      <dgm:prSet/>
      <dgm:spPr/>
      <dgm:t>
        <a:bodyPr/>
        <a:lstStyle/>
        <a:p>
          <a:endParaRPr lang="en-US"/>
        </a:p>
      </dgm:t>
    </dgm:pt>
    <dgm:pt modelId="{90E67496-E800-47F6-9C2F-181DE4C3DB8C}" type="sibTrans" cxnId="{11D51526-BD09-441A-AB3E-3F194AD33E7F}">
      <dgm:prSet/>
      <dgm:spPr/>
      <dgm:t>
        <a:bodyPr/>
        <a:lstStyle/>
        <a:p>
          <a:endParaRPr lang="en-US"/>
        </a:p>
      </dgm:t>
    </dgm:pt>
    <dgm:pt modelId="{3F24E1BE-6F8D-4818-852F-3BDC5D7829A9}">
      <dgm:prSet/>
      <dgm:spPr/>
      <dgm:t>
        <a:bodyPr/>
        <a:lstStyle/>
        <a:p>
          <a:r>
            <a:rPr lang="en-US"/>
            <a:t>OpenWeatherMap API</a:t>
          </a:r>
        </a:p>
      </dgm:t>
    </dgm:pt>
    <dgm:pt modelId="{D25D6B1A-3EDF-434B-8D40-F62CC0C12EA4}" type="parTrans" cxnId="{3E1CD206-5CAF-40CF-A20A-DFD700217FC7}">
      <dgm:prSet/>
      <dgm:spPr/>
      <dgm:t>
        <a:bodyPr/>
        <a:lstStyle/>
        <a:p>
          <a:endParaRPr lang="en-US"/>
        </a:p>
      </dgm:t>
    </dgm:pt>
    <dgm:pt modelId="{EA775545-32FC-4CEA-9BCF-6A77BC1240D6}" type="sibTrans" cxnId="{3E1CD206-5CAF-40CF-A20A-DFD700217FC7}">
      <dgm:prSet/>
      <dgm:spPr/>
      <dgm:t>
        <a:bodyPr/>
        <a:lstStyle/>
        <a:p>
          <a:endParaRPr lang="en-US"/>
        </a:p>
      </dgm:t>
    </dgm:pt>
    <dgm:pt modelId="{598AE367-B43A-4628-9493-8C5DBE5388DA}" type="pres">
      <dgm:prSet presAssocID="{DB9D33B0-9636-4283-959D-E0209969AB91}" presName="linear" presStyleCnt="0">
        <dgm:presLayoutVars>
          <dgm:animLvl val="lvl"/>
          <dgm:resizeHandles val="exact"/>
        </dgm:presLayoutVars>
      </dgm:prSet>
      <dgm:spPr/>
    </dgm:pt>
    <dgm:pt modelId="{D6139EBE-CCE8-4929-B62A-E06E9C9764CB}" type="pres">
      <dgm:prSet presAssocID="{D70B70AF-551C-4375-A1C6-AF15DED473CC}" presName="parentText" presStyleLbl="node1" presStyleIdx="0" presStyleCnt="5">
        <dgm:presLayoutVars>
          <dgm:chMax val="0"/>
          <dgm:bulletEnabled val="1"/>
        </dgm:presLayoutVars>
      </dgm:prSet>
      <dgm:spPr/>
    </dgm:pt>
    <dgm:pt modelId="{716E1A8F-E1B8-4C7B-BC1F-169C8D7CD9E9}" type="pres">
      <dgm:prSet presAssocID="{7B44CC25-22BF-4FA0-9C3F-4F1A2BBEB8E6}" presName="spacer" presStyleCnt="0"/>
      <dgm:spPr/>
    </dgm:pt>
    <dgm:pt modelId="{E38641D1-B00E-44BA-B581-51F02190F1A7}" type="pres">
      <dgm:prSet presAssocID="{0254A5BC-C008-49CA-B207-EB8977876C3B}" presName="parentText" presStyleLbl="node1" presStyleIdx="1" presStyleCnt="5">
        <dgm:presLayoutVars>
          <dgm:chMax val="0"/>
          <dgm:bulletEnabled val="1"/>
        </dgm:presLayoutVars>
      </dgm:prSet>
      <dgm:spPr/>
    </dgm:pt>
    <dgm:pt modelId="{7C67AE37-C081-4144-BC1A-5983E0AA6180}" type="pres">
      <dgm:prSet presAssocID="{E74A9BCA-B123-44EA-90AB-EC59BD43FC5E}" presName="spacer" presStyleCnt="0"/>
      <dgm:spPr/>
    </dgm:pt>
    <dgm:pt modelId="{E6ECC7A7-468B-42BE-98AF-939475E9404F}" type="pres">
      <dgm:prSet presAssocID="{B14FC987-BE48-4FD9-858B-B5B3F33CADE3}" presName="parentText" presStyleLbl="node1" presStyleIdx="2" presStyleCnt="5">
        <dgm:presLayoutVars>
          <dgm:chMax val="0"/>
          <dgm:bulletEnabled val="1"/>
        </dgm:presLayoutVars>
      </dgm:prSet>
      <dgm:spPr/>
    </dgm:pt>
    <dgm:pt modelId="{ABC8FC02-A86D-4187-BB85-607B99971810}" type="pres">
      <dgm:prSet presAssocID="{C51BE077-678A-48AE-9008-969720CA2911}" presName="spacer" presStyleCnt="0"/>
      <dgm:spPr/>
    </dgm:pt>
    <dgm:pt modelId="{9828F2CA-B090-431F-9C64-B1BC4EE4AA4E}" type="pres">
      <dgm:prSet presAssocID="{BAF24CCF-3A18-4BEE-B79C-01D5A946CF74}" presName="parentText" presStyleLbl="node1" presStyleIdx="3" presStyleCnt="5">
        <dgm:presLayoutVars>
          <dgm:chMax val="0"/>
          <dgm:bulletEnabled val="1"/>
        </dgm:presLayoutVars>
      </dgm:prSet>
      <dgm:spPr/>
    </dgm:pt>
    <dgm:pt modelId="{6BCF588C-7DBE-47C8-9A59-3FEBB33EF0DB}" type="pres">
      <dgm:prSet presAssocID="{90E67496-E800-47F6-9C2F-181DE4C3DB8C}" presName="spacer" presStyleCnt="0"/>
      <dgm:spPr/>
    </dgm:pt>
    <dgm:pt modelId="{1A4EFBBF-C9B0-4602-AEE8-77AC809E1A26}" type="pres">
      <dgm:prSet presAssocID="{3F24E1BE-6F8D-4818-852F-3BDC5D7829A9}" presName="parentText" presStyleLbl="node1" presStyleIdx="4" presStyleCnt="5">
        <dgm:presLayoutVars>
          <dgm:chMax val="0"/>
          <dgm:bulletEnabled val="1"/>
        </dgm:presLayoutVars>
      </dgm:prSet>
      <dgm:spPr/>
    </dgm:pt>
  </dgm:ptLst>
  <dgm:cxnLst>
    <dgm:cxn modelId="{3E1CD206-5CAF-40CF-A20A-DFD700217FC7}" srcId="{DB9D33B0-9636-4283-959D-E0209969AB91}" destId="{3F24E1BE-6F8D-4818-852F-3BDC5D7829A9}" srcOrd="4" destOrd="0" parTransId="{D25D6B1A-3EDF-434B-8D40-F62CC0C12EA4}" sibTransId="{EA775545-32FC-4CEA-9BCF-6A77BC1240D6}"/>
    <dgm:cxn modelId="{11D51526-BD09-441A-AB3E-3F194AD33E7F}" srcId="{DB9D33B0-9636-4283-959D-E0209969AB91}" destId="{BAF24CCF-3A18-4BEE-B79C-01D5A946CF74}" srcOrd="3" destOrd="0" parTransId="{BA74A13E-2406-43A1-A2A3-A86E0B808AB9}" sibTransId="{90E67496-E800-47F6-9C2F-181DE4C3DB8C}"/>
    <dgm:cxn modelId="{A63FBC60-7DF8-4B90-8B43-CEBD17F8B1D3}" srcId="{DB9D33B0-9636-4283-959D-E0209969AB91}" destId="{D70B70AF-551C-4375-A1C6-AF15DED473CC}" srcOrd="0" destOrd="0" parTransId="{033B95DE-9366-4F32-88D8-676BE3456B60}" sibTransId="{7B44CC25-22BF-4FA0-9C3F-4F1A2BBEB8E6}"/>
    <dgm:cxn modelId="{21735242-7649-4FDB-BC27-4F56D35AAC28}" type="presOf" srcId="{DB9D33B0-9636-4283-959D-E0209969AB91}" destId="{598AE367-B43A-4628-9493-8C5DBE5388DA}" srcOrd="0" destOrd="0" presId="urn:microsoft.com/office/officeart/2005/8/layout/vList2"/>
    <dgm:cxn modelId="{C6575C46-1BC1-48B1-A23E-6C726043CEC2}" type="presOf" srcId="{B14FC987-BE48-4FD9-858B-B5B3F33CADE3}" destId="{E6ECC7A7-468B-42BE-98AF-939475E9404F}" srcOrd="0" destOrd="0" presId="urn:microsoft.com/office/officeart/2005/8/layout/vList2"/>
    <dgm:cxn modelId="{B5B5FE76-CDC3-45A5-B0BB-F8CAD48D7903}" srcId="{DB9D33B0-9636-4283-959D-E0209969AB91}" destId="{B14FC987-BE48-4FD9-858B-B5B3F33CADE3}" srcOrd="2" destOrd="0" parTransId="{57609EA1-4A58-4CC5-9C31-915FFB6B96EB}" sibTransId="{C51BE077-678A-48AE-9008-969720CA2911}"/>
    <dgm:cxn modelId="{02A5BA90-9CD4-4C9F-9D95-A3D7D2EC6595}" type="presOf" srcId="{3F24E1BE-6F8D-4818-852F-3BDC5D7829A9}" destId="{1A4EFBBF-C9B0-4602-AEE8-77AC809E1A26}" srcOrd="0" destOrd="0" presId="urn:microsoft.com/office/officeart/2005/8/layout/vList2"/>
    <dgm:cxn modelId="{F06A63A8-9F42-4729-A2AD-09C65A204703}" type="presOf" srcId="{D70B70AF-551C-4375-A1C6-AF15DED473CC}" destId="{D6139EBE-CCE8-4929-B62A-E06E9C9764CB}" srcOrd="0" destOrd="0" presId="urn:microsoft.com/office/officeart/2005/8/layout/vList2"/>
    <dgm:cxn modelId="{3E9ACCAA-B354-4F33-BD23-B87F6AEEC567}" type="presOf" srcId="{BAF24CCF-3A18-4BEE-B79C-01D5A946CF74}" destId="{9828F2CA-B090-431F-9C64-B1BC4EE4AA4E}" srcOrd="0" destOrd="0" presId="urn:microsoft.com/office/officeart/2005/8/layout/vList2"/>
    <dgm:cxn modelId="{822B00BE-AA49-4698-BD97-B33262A28D17}" type="presOf" srcId="{0254A5BC-C008-49CA-B207-EB8977876C3B}" destId="{E38641D1-B00E-44BA-B581-51F02190F1A7}" srcOrd="0" destOrd="0" presId="urn:microsoft.com/office/officeart/2005/8/layout/vList2"/>
    <dgm:cxn modelId="{C4A71AD2-A3F0-400C-961F-BBB08E694BBA}" srcId="{DB9D33B0-9636-4283-959D-E0209969AB91}" destId="{0254A5BC-C008-49CA-B207-EB8977876C3B}" srcOrd="1" destOrd="0" parTransId="{5226681F-F441-46EE-970A-ADEA7213C208}" sibTransId="{E74A9BCA-B123-44EA-90AB-EC59BD43FC5E}"/>
    <dgm:cxn modelId="{885F6DD2-F990-4492-AC24-DE1668C0630C}" type="presParOf" srcId="{598AE367-B43A-4628-9493-8C5DBE5388DA}" destId="{D6139EBE-CCE8-4929-B62A-E06E9C9764CB}" srcOrd="0" destOrd="0" presId="urn:microsoft.com/office/officeart/2005/8/layout/vList2"/>
    <dgm:cxn modelId="{6E9859EC-AD0F-4444-8EC0-267A2CC603D9}" type="presParOf" srcId="{598AE367-B43A-4628-9493-8C5DBE5388DA}" destId="{716E1A8F-E1B8-4C7B-BC1F-169C8D7CD9E9}" srcOrd="1" destOrd="0" presId="urn:microsoft.com/office/officeart/2005/8/layout/vList2"/>
    <dgm:cxn modelId="{21CB9980-FEF0-4BB2-ACF4-479CC2E69BD7}" type="presParOf" srcId="{598AE367-B43A-4628-9493-8C5DBE5388DA}" destId="{E38641D1-B00E-44BA-B581-51F02190F1A7}" srcOrd="2" destOrd="0" presId="urn:microsoft.com/office/officeart/2005/8/layout/vList2"/>
    <dgm:cxn modelId="{8AFB6D6E-EF53-4AEA-9A9D-78F00A150297}" type="presParOf" srcId="{598AE367-B43A-4628-9493-8C5DBE5388DA}" destId="{7C67AE37-C081-4144-BC1A-5983E0AA6180}" srcOrd="3" destOrd="0" presId="urn:microsoft.com/office/officeart/2005/8/layout/vList2"/>
    <dgm:cxn modelId="{6E22B672-1111-428A-B00C-6A4FA7C768FD}" type="presParOf" srcId="{598AE367-B43A-4628-9493-8C5DBE5388DA}" destId="{E6ECC7A7-468B-42BE-98AF-939475E9404F}" srcOrd="4" destOrd="0" presId="urn:microsoft.com/office/officeart/2005/8/layout/vList2"/>
    <dgm:cxn modelId="{D3985C58-287A-4AE9-BA2D-E88E4580F5BC}" type="presParOf" srcId="{598AE367-B43A-4628-9493-8C5DBE5388DA}" destId="{ABC8FC02-A86D-4187-BB85-607B99971810}" srcOrd="5" destOrd="0" presId="urn:microsoft.com/office/officeart/2005/8/layout/vList2"/>
    <dgm:cxn modelId="{82FF932F-87A5-4722-AB12-1DC3FE939B49}" type="presParOf" srcId="{598AE367-B43A-4628-9493-8C5DBE5388DA}" destId="{9828F2CA-B090-431F-9C64-B1BC4EE4AA4E}" srcOrd="6" destOrd="0" presId="urn:microsoft.com/office/officeart/2005/8/layout/vList2"/>
    <dgm:cxn modelId="{4B9BF6D1-C57E-4B58-B435-055BA8E0BCD4}" type="presParOf" srcId="{598AE367-B43A-4628-9493-8C5DBE5388DA}" destId="{6BCF588C-7DBE-47C8-9A59-3FEBB33EF0DB}" srcOrd="7" destOrd="0" presId="urn:microsoft.com/office/officeart/2005/8/layout/vList2"/>
    <dgm:cxn modelId="{282A72AC-A8E6-4921-8FA4-2EBFD9AE3D4C}" type="presParOf" srcId="{598AE367-B43A-4628-9493-8C5DBE5388DA}" destId="{1A4EFBBF-C9B0-4602-AEE8-77AC809E1A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2ABA3-4F08-47AA-89C6-481CA51C5298}">
      <dsp:nvSpPr>
        <dsp:cNvPr id="0" name=""/>
        <dsp:cNvSpPr/>
      </dsp:nvSpPr>
      <dsp:spPr>
        <a:xfrm>
          <a:off x="1590912" y="1641"/>
          <a:ext cx="1789777" cy="717577"/>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Sean Desire;</a:t>
          </a:r>
          <a:endParaRPr lang="en-US" sz="1600" kern="1200"/>
        </a:p>
      </dsp:txBody>
      <dsp:txXfrm>
        <a:off x="1625941" y="36670"/>
        <a:ext cx="1719719" cy="647519"/>
      </dsp:txXfrm>
    </dsp:sp>
    <dsp:sp modelId="{B8D8F566-D7CE-4732-86EF-086EABA90277}">
      <dsp:nvSpPr>
        <dsp:cNvPr id="0" name=""/>
        <dsp:cNvSpPr/>
      </dsp:nvSpPr>
      <dsp:spPr>
        <a:xfrm>
          <a:off x="1590912" y="755097"/>
          <a:ext cx="1789777" cy="717577"/>
        </a:xfrm>
        <a:prstGeom prst="round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Bradley Evans;</a:t>
          </a:r>
          <a:endParaRPr lang="en-US" sz="1600" kern="1200"/>
        </a:p>
      </dsp:txBody>
      <dsp:txXfrm>
        <a:off x="1625941" y="790126"/>
        <a:ext cx="1719719" cy="647519"/>
      </dsp:txXfrm>
    </dsp:sp>
    <dsp:sp modelId="{6CD5ED77-322F-43F3-BA2F-AC12380A0EDB}">
      <dsp:nvSpPr>
        <dsp:cNvPr id="0" name=""/>
        <dsp:cNvSpPr/>
      </dsp:nvSpPr>
      <dsp:spPr>
        <a:xfrm>
          <a:off x="1590912" y="1508554"/>
          <a:ext cx="1789777" cy="717577"/>
        </a:xfrm>
        <a:prstGeom prst="round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Sunita Maharaj-Persad;</a:t>
          </a:r>
          <a:endParaRPr lang="en-US" sz="1600" kern="1200"/>
        </a:p>
      </dsp:txBody>
      <dsp:txXfrm>
        <a:off x="1625941" y="1543583"/>
        <a:ext cx="1719719" cy="647519"/>
      </dsp:txXfrm>
    </dsp:sp>
    <dsp:sp modelId="{4E5E16BB-587B-4818-AC68-D93CE5B66A73}">
      <dsp:nvSpPr>
        <dsp:cNvPr id="0" name=""/>
        <dsp:cNvSpPr/>
      </dsp:nvSpPr>
      <dsp:spPr>
        <a:xfrm>
          <a:off x="1590912" y="2262010"/>
          <a:ext cx="1789777" cy="717577"/>
        </a:xfrm>
        <a:prstGeom prst="round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Jared Gavigan;</a:t>
          </a:r>
          <a:endParaRPr lang="en-US" sz="1600" kern="1200"/>
        </a:p>
      </dsp:txBody>
      <dsp:txXfrm>
        <a:off x="1625941" y="2297039"/>
        <a:ext cx="1719719" cy="647519"/>
      </dsp:txXfrm>
    </dsp:sp>
    <dsp:sp modelId="{671EFE98-993F-487F-A4C9-581FEF3473DE}">
      <dsp:nvSpPr>
        <dsp:cNvPr id="0" name=""/>
        <dsp:cNvSpPr/>
      </dsp:nvSpPr>
      <dsp:spPr>
        <a:xfrm>
          <a:off x="1590912" y="3015467"/>
          <a:ext cx="1789777" cy="717577"/>
        </a:xfrm>
        <a:prstGeom prst="round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Julio Rios</a:t>
          </a:r>
          <a:endParaRPr lang="en-US" sz="1600" kern="1200"/>
        </a:p>
      </dsp:txBody>
      <dsp:txXfrm>
        <a:off x="1625941" y="3050496"/>
        <a:ext cx="1719719" cy="64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39EBE-CCE8-4929-B62A-E06E9C9764CB}">
      <dsp:nvSpPr>
        <dsp:cNvPr id="0" name=""/>
        <dsp:cNvSpPr/>
      </dsp:nvSpPr>
      <dsp:spPr>
        <a:xfrm>
          <a:off x="0" y="61554"/>
          <a:ext cx="4793456" cy="69556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HTML</a:t>
          </a:r>
        </a:p>
      </dsp:txBody>
      <dsp:txXfrm>
        <a:off x="33955" y="95509"/>
        <a:ext cx="4725546" cy="627655"/>
      </dsp:txXfrm>
    </dsp:sp>
    <dsp:sp modelId="{E38641D1-B00E-44BA-B581-51F02190F1A7}">
      <dsp:nvSpPr>
        <dsp:cNvPr id="0" name=""/>
        <dsp:cNvSpPr/>
      </dsp:nvSpPr>
      <dsp:spPr>
        <a:xfrm>
          <a:off x="0" y="840639"/>
          <a:ext cx="4793456" cy="695565"/>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JavaScript</a:t>
          </a:r>
        </a:p>
      </dsp:txBody>
      <dsp:txXfrm>
        <a:off x="33955" y="874594"/>
        <a:ext cx="4725546" cy="627655"/>
      </dsp:txXfrm>
    </dsp:sp>
    <dsp:sp modelId="{E6ECC7A7-468B-42BE-98AF-939475E9404F}">
      <dsp:nvSpPr>
        <dsp:cNvPr id="0" name=""/>
        <dsp:cNvSpPr/>
      </dsp:nvSpPr>
      <dsp:spPr>
        <a:xfrm>
          <a:off x="0" y="1619724"/>
          <a:ext cx="4793456" cy="695565"/>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CSS</a:t>
          </a:r>
        </a:p>
      </dsp:txBody>
      <dsp:txXfrm>
        <a:off x="33955" y="1653679"/>
        <a:ext cx="4725546" cy="627655"/>
      </dsp:txXfrm>
    </dsp:sp>
    <dsp:sp modelId="{9828F2CA-B090-431F-9C64-B1BC4EE4AA4E}">
      <dsp:nvSpPr>
        <dsp:cNvPr id="0" name=""/>
        <dsp:cNvSpPr/>
      </dsp:nvSpPr>
      <dsp:spPr>
        <a:xfrm>
          <a:off x="0" y="2398810"/>
          <a:ext cx="4793456" cy="695565"/>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JSON</a:t>
          </a:r>
        </a:p>
      </dsp:txBody>
      <dsp:txXfrm>
        <a:off x="33955" y="2432765"/>
        <a:ext cx="4725546" cy="627655"/>
      </dsp:txXfrm>
    </dsp:sp>
    <dsp:sp modelId="{1A4EFBBF-C9B0-4602-AEE8-77AC809E1A26}">
      <dsp:nvSpPr>
        <dsp:cNvPr id="0" name=""/>
        <dsp:cNvSpPr/>
      </dsp:nvSpPr>
      <dsp:spPr>
        <a:xfrm>
          <a:off x="0" y="3177895"/>
          <a:ext cx="4793456" cy="69556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OpenWeatherMap API</a:t>
          </a:r>
        </a:p>
      </dsp:txBody>
      <dsp:txXfrm>
        <a:off x="33955" y="3211850"/>
        <a:ext cx="4725546"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78ABE3C1-DBE1-495D-B57B-2849774B866A}" type="datetimeFigureOut">
              <a:rPr lang="en-US" smtClean="0"/>
              <a:t>10/7/2021</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08421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8320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99780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16440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1881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3540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10/7/2021</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3791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1FA3F48C-C7C6-4055-9F49-3777875E72AE}"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50393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6178E61D-D431-422C-9764-11DAFE33AB63}"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82576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497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995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36450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59129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21260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48494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71047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9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68481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48567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9D6E9DEC-419B-4CC5-A080-3B06BD5A8291}" type="datetimeFigureOut">
              <a:rPr lang="en-US" smtClean="0"/>
              <a:t>10/7/2021</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440477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algn="l" defTabSz="457200">
              <a:spcAft>
                <a:spcPts val="0"/>
              </a:spcAft>
            </a:pPr>
            <a:r>
              <a:rPr lang="en-US" sz="3300"/>
              <a:t>APIs For IPAs</a:t>
            </a:r>
          </a:p>
        </p:txBody>
      </p:sp>
      <p:graphicFrame>
        <p:nvGraphicFramePr>
          <p:cNvPr id="124" name="Google Shape;55;p13">
            <a:extLst>
              <a:ext uri="{FF2B5EF4-FFF2-40B4-BE49-F238E27FC236}">
                <a16:creationId xmlns:a16="http://schemas.microsoft.com/office/drawing/2014/main" id="{85EA9056-1E21-4A6D-82AB-AD7671E78127}"/>
              </a:ext>
            </a:extLst>
          </p:cNvPr>
          <p:cNvGraphicFramePr/>
          <p:nvPr>
            <p:extLst>
              <p:ext uri="{D42A27DB-BD31-4B8C-83A1-F6EECF244321}">
                <p14:modId xmlns:p14="http://schemas.microsoft.com/office/powerpoint/2010/main" val="4242128977"/>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261693" y="172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a:t>
            </a:r>
            <a:endParaRPr dirty="0"/>
          </a:p>
          <a:p>
            <a:pPr marL="457200" lvl="0" indent="-342900" algn="l" rtl="0">
              <a:spcBef>
                <a:spcPts val="0"/>
              </a:spcBef>
              <a:spcAft>
                <a:spcPts val="0"/>
              </a:spcAft>
              <a:buSzPts val="1800"/>
              <a:buChar char="●"/>
            </a:pPr>
            <a:r>
              <a:rPr lang="en" dirty="0"/>
              <a:t>GitHub repo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7357" y="55427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Box 1">
            <a:extLst>
              <a:ext uri="{FF2B5EF4-FFF2-40B4-BE49-F238E27FC236}">
                <a16:creationId xmlns:a16="http://schemas.microsoft.com/office/drawing/2014/main" id="{6A84C404-D98D-4996-B8FF-C1003E93EFC2}"/>
              </a:ext>
            </a:extLst>
          </p:cNvPr>
          <p:cNvSpPr txBox="1"/>
          <p:nvPr/>
        </p:nvSpPr>
        <p:spPr>
          <a:xfrm>
            <a:off x="1057275" y="1921668"/>
            <a:ext cx="7436643" cy="2585323"/>
          </a:xfrm>
          <a:prstGeom prst="rect">
            <a:avLst/>
          </a:prstGeom>
          <a:noFill/>
        </p:spPr>
        <p:txBody>
          <a:bodyPr wrap="square" rtlCol="0">
            <a:spAutoFit/>
          </a:bodyPr>
          <a:lstStyle/>
          <a:p>
            <a:r>
              <a:rPr lang="en-US" dirty="0"/>
              <a:t>Leisurely travel impacts most or all of us at some point. Like with any travel plans, we all know how much thought goes into planning the activities you will do once you arrive at your destination. Wouldn’t it be helpful if there was an app that could help you plan which breweries to get the finest beers wherever you traveled to, including a current-day weather forecast with just the click of a button?  </a:t>
            </a:r>
          </a:p>
          <a:p>
            <a:endParaRPr lang="en-US" dirty="0"/>
          </a:p>
          <a:p>
            <a:r>
              <a:rPr lang="en-US" dirty="0"/>
              <a:t>We have just the solution for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82739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114300" lvl="0" indent="0" algn="l" rtl="0">
              <a:spcBef>
                <a:spcPts val="0"/>
              </a:spcBef>
              <a:spcAft>
                <a:spcPts val="0"/>
              </a:spcAft>
              <a:buSzPts val="1800"/>
              <a:buNone/>
            </a:pPr>
            <a:r>
              <a:rPr lang="en" dirty="0"/>
              <a:t>        Combining brewery api with open weather api…</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Motivation for development?</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US" b="0" i="0" dirty="0">
                <a:solidFill>
                  <a:srgbClr val="202124"/>
                </a:solidFill>
                <a:effectLst/>
                <a:latin typeface="Roboto" panose="02000000000000000000" pitchFamily="2" charset="0"/>
              </a:rPr>
              <a:t>To make leisurely travel as seamless as possible where an app should be able to deliver important and useful travel information such as accommodation of leisurely activities such as finding local breweries nearby along with weather reports</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User story</a:t>
            </a:r>
          </a:p>
          <a:p>
            <a:pPr marL="114300" lvl="0" indent="0" algn="l" rtl="0">
              <a:spcBef>
                <a:spcPts val="0"/>
              </a:spcBef>
              <a:spcAft>
                <a:spcPts val="0"/>
              </a:spcAft>
              <a:buSzPts val="1800"/>
              <a:buNone/>
            </a:pPr>
            <a:endParaRPr dirty="0"/>
          </a:p>
        </p:txBody>
      </p:sp>
      <p:sp>
        <p:nvSpPr>
          <p:cNvPr id="10" name="TextBox 9">
            <a:extLst>
              <a:ext uri="{FF2B5EF4-FFF2-40B4-BE49-F238E27FC236}">
                <a16:creationId xmlns:a16="http://schemas.microsoft.com/office/drawing/2014/main" id="{DD8AC8AF-FA4A-42F9-AD91-BE525F2A7382}"/>
              </a:ext>
            </a:extLst>
          </p:cNvPr>
          <p:cNvSpPr txBox="1"/>
          <p:nvPr/>
        </p:nvSpPr>
        <p:spPr>
          <a:xfrm>
            <a:off x="434970" y="4190644"/>
            <a:ext cx="8447336" cy="507831"/>
          </a:xfrm>
          <a:prstGeom prst="rect">
            <a:avLst/>
          </a:prstGeom>
          <a:noFill/>
        </p:spPr>
        <p:txBody>
          <a:bodyPr wrap="square">
            <a:spAutoFit/>
          </a:bodyPr>
          <a:lstStyle/>
          <a:p>
            <a:r>
              <a:rPr lang="en-US" sz="1350" dirty="0">
                <a:latin typeface="Roboto" panose="02000000000000000000" pitchFamily="2" charset="0"/>
                <a:ea typeface="Roboto" panose="02000000000000000000" pitchFamily="2" charset="0"/>
              </a:rPr>
              <a:t>“As a beer connoisseur and traveler, I want to see local craft breweries and weather reports. This will help my travel and leisure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52" name="Rectangle 5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Oval 5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6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64" name="Group 63">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65" name="Rectangle 64">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Oval 65">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9"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0"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1"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BFFB174-29DC-4F21-AA46-3C02A4B70C25}"/>
              </a:ext>
            </a:extLst>
          </p:cNvPr>
          <p:cNvSpPr>
            <a:spLocks noGrp="1"/>
          </p:cNvSpPr>
          <p:nvPr>
            <p:ph type="title"/>
          </p:nvPr>
        </p:nvSpPr>
        <p:spPr>
          <a:xfrm>
            <a:off x="866216" y="730250"/>
            <a:ext cx="2206657" cy="3625309"/>
          </a:xfrm>
        </p:spPr>
        <p:txBody>
          <a:bodyPr vert="horz" lIns="91440" tIns="45720" rIns="91440" bIns="45720" rtlCol="0" anchor="ctr">
            <a:normAutofit/>
          </a:bodyPr>
          <a:lstStyle/>
          <a:p>
            <a:pPr defTabSz="457200">
              <a:spcBef>
                <a:spcPct val="0"/>
              </a:spcBef>
            </a:pPr>
            <a:r>
              <a:rPr lang="en-US" sz="2500">
                <a:solidFill>
                  <a:srgbClr val="EBEBEB"/>
                </a:solidFill>
              </a:rPr>
              <a:t>Technolgies Used</a:t>
            </a:r>
          </a:p>
        </p:txBody>
      </p:sp>
      <p:sp>
        <p:nvSpPr>
          <p:cNvPr id="73" name="Rectangle 72">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6" name="TextBox 4">
            <a:extLst>
              <a:ext uri="{FF2B5EF4-FFF2-40B4-BE49-F238E27FC236}">
                <a16:creationId xmlns:a16="http://schemas.microsoft.com/office/drawing/2014/main" id="{55990BF1-7BAF-4D26-8D06-89134E651A52}"/>
              </a:ext>
            </a:extLst>
          </p:cNvPr>
          <p:cNvGraphicFramePr/>
          <p:nvPr>
            <p:extLst>
              <p:ext uri="{D42A27DB-BD31-4B8C-83A1-F6EECF244321}">
                <p14:modId xmlns:p14="http://schemas.microsoft.com/office/powerpoint/2010/main" val="1176499857"/>
              </p:ext>
            </p:extLst>
          </p:nvPr>
        </p:nvGraphicFramePr>
        <p:xfrm>
          <a:off x="3895725" y="606028"/>
          <a:ext cx="4793456" cy="3935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78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5688-EAC6-4C5F-8C79-63D58F2CCE81}"/>
              </a:ext>
            </a:extLst>
          </p:cNvPr>
          <p:cNvSpPr>
            <a:spLocks noGrp="1"/>
          </p:cNvSpPr>
          <p:nvPr>
            <p:ph type="title"/>
          </p:nvPr>
        </p:nvSpPr>
        <p:spPr/>
        <p:txBody>
          <a:bodyPr/>
          <a:lstStyle/>
          <a:p>
            <a:r>
              <a:rPr lang="en-US" dirty="0"/>
              <a:t>Breakdown of Tasks and Roles</a:t>
            </a:r>
          </a:p>
        </p:txBody>
      </p:sp>
      <p:sp>
        <p:nvSpPr>
          <p:cNvPr id="3" name="Text Placeholder 2">
            <a:extLst>
              <a:ext uri="{FF2B5EF4-FFF2-40B4-BE49-F238E27FC236}">
                <a16:creationId xmlns:a16="http://schemas.microsoft.com/office/drawing/2014/main" id="{9430D50D-5B93-42D6-B7F2-06D1F11DF0E9}"/>
              </a:ext>
            </a:extLst>
          </p:cNvPr>
          <p:cNvSpPr>
            <a:spLocks noGrp="1"/>
          </p:cNvSpPr>
          <p:nvPr>
            <p:ph type="body" idx="1"/>
          </p:nvPr>
        </p:nvSpPr>
        <p:spPr>
          <a:xfrm>
            <a:off x="311700" y="1727100"/>
            <a:ext cx="8520600" cy="3416400"/>
          </a:xfrm>
        </p:spPr>
        <p:txBody>
          <a:bodyPr/>
          <a:lstStyle/>
          <a:p>
            <a:r>
              <a:rPr lang="en-US" sz="1200" u="sng" dirty="0">
                <a:highlight>
                  <a:srgbClr val="FFFF00"/>
                </a:highlight>
              </a:rPr>
              <a:t>Jared</a:t>
            </a:r>
            <a:r>
              <a:rPr lang="en-US" sz="1200" dirty="0"/>
              <a:t> – Performed wireframing strategy in early phases to visualize layout</a:t>
            </a:r>
          </a:p>
          <a:p>
            <a:r>
              <a:rPr lang="en-US" sz="1200" u="sng" dirty="0">
                <a:highlight>
                  <a:srgbClr val="00FF00"/>
                </a:highlight>
              </a:rPr>
              <a:t>Sunita</a:t>
            </a:r>
            <a:r>
              <a:rPr lang="en-US" sz="1200" u="sng" dirty="0"/>
              <a:t> + </a:t>
            </a:r>
            <a:r>
              <a:rPr lang="en-US" sz="1200" u="sng" dirty="0">
                <a:highlight>
                  <a:srgbClr val="FFFF00"/>
                </a:highlight>
              </a:rPr>
              <a:t>Jared </a:t>
            </a:r>
            <a:r>
              <a:rPr lang="en-US" sz="1200" dirty="0"/>
              <a:t>– Researched documentation for weather </a:t>
            </a:r>
            <a:r>
              <a:rPr lang="en-US" sz="1200" dirty="0" err="1"/>
              <a:t>api</a:t>
            </a:r>
            <a:endParaRPr lang="en-US" sz="1200" dirty="0"/>
          </a:p>
          <a:p>
            <a:r>
              <a:rPr lang="en-US" sz="1200" u="sng" dirty="0">
                <a:highlight>
                  <a:srgbClr val="00FFFF"/>
                </a:highlight>
              </a:rPr>
              <a:t>Bradley</a:t>
            </a:r>
            <a:r>
              <a:rPr lang="en-US" sz="1200" u="sng" dirty="0"/>
              <a:t>/</a:t>
            </a:r>
            <a:r>
              <a:rPr lang="en-US" sz="1200" u="sng" dirty="0">
                <a:highlight>
                  <a:srgbClr val="FF0000"/>
                </a:highlight>
              </a:rPr>
              <a:t>Sean</a:t>
            </a:r>
            <a:r>
              <a:rPr lang="en-US" sz="1200" u="sng" dirty="0"/>
              <a:t>/</a:t>
            </a:r>
            <a:r>
              <a:rPr lang="en-US" sz="1200" u="sng" dirty="0">
                <a:highlight>
                  <a:srgbClr val="0000FF"/>
                </a:highlight>
              </a:rPr>
              <a:t>Julio</a:t>
            </a:r>
            <a:r>
              <a:rPr lang="en-US" sz="1200" u="sng" dirty="0"/>
              <a:t> </a:t>
            </a:r>
            <a:r>
              <a:rPr lang="en-US" sz="1200" dirty="0"/>
              <a:t>– Researched documentation for brewery </a:t>
            </a:r>
            <a:r>
              <a:rPr lang="en-US" sz="1200" dirty="0" err="1"/>
              <a:t>api</a:t>
            </a:r>
            <a:endParaRPr lang="en-US" sz="1200" dirty="0"/>
          </a:p>
          <a:p>
            <a:r>
              <a:rPr lang="en-US" sz="1200" u="sng" dirty="0">
                <a:highlight>
                  <a:srgbClr val="00FF00"/>
                </a:highlight>
              </a:rPr>
              <a:t>Sunita</a:t>
            </a:r>
            <a:r>
              <a:rPr lang="en-US" sz="1200" dirty="0"/>
              <a:t> – Created boilerplate code for index.html and CSS, developed  and initialized variables on the JavaScript file for weather, and created ids and classes to be applied for index.html, CSS and JavaScript</a:t>
            </a:r>
          </a:p>
          <a:p>
            <a:r>
              <a:rPr lang="en-US" sz="1200" u="sng" dirty="0">
                <a:highlight>
                  <a:srgbClr val="00FF00"/>
                </a:highlight>
              </a:rPr>
              <a:t>Sunita</a:t>
            </a:r>
            <a:r>
              <a:rPr lang="en-US" sz="1200" dirty="0"/>
              <a:t>– Worked on research for open weather map </a:t>
            </a:r>
            <a:r>
              <a:rPr lang="en-US" sz="1200" dirty="0" err="1"/>
              <a:t>api</a:t>
            </a:r>
            <a:r>
              <a:rPr lang="en-US" sz="1200" dirty="0"/>
              <a:t> to </a:t>
            </a:r>
            <a:r>
              <a:rPr lang="en-US" sz="1200"/>
              <a:t>insert in code</a:t>
            </a:r>
            <a:endParaRPr lang="en-US" sz="1200" dirty="0"/>
          </a:p>
          <a:p>
            <a:r>
              <a:rPr lang="en-US" sz="1200" u="sng" dirty="0">
                <a:highlight>
                  <a:srgbClr val="00FF00"/>
                </a:highlight>
              </a:rPr>
              <a:t>Sunita</a:t>
            </a:r>
            <a:r>
              <a:rPr lang="en-US" sz="1200" u="sng" dirty="0"/>
              <a:t>:</a:t>
            </a:r>
            <a:r>
              <a:rPr lang="en-US" sz="1200" dirty="0"/>
              <a:t> Applied fetch function to insert weather </a:t>
            </a:r>
            <a:r>
              <a:rPr lang="en-US" sz="1200" dirty="0" err="1"/>
              <a:t>api</a:t>
            </a:r>
            <a:r>
              <a:rPr lang="en-US" sz="1200" dirty="0"/>
              <a:t> to show current temperature and cloud description</a:t>
            </a:r>
          </a:p>
          <a:p>
            <a:r>
              <a:rPr lang="en-US" sz="1200" u="sng" dirty="0">
                <a:highlight>
                  <a:srgbClr val="FFFF00"/>
                </a:highlight>
              </a:rPr>
              <a:t>Jared</a:t>
            </a:r>
            <a:r>
              <a:rPr lang="en-US" sz="1200" dirty="0"/>
              <a:t> – Further improved </a:t>
            </a:r>
            <a:r>
              <a:rPr lang="en-US" sz="1200" dirty="0" err="1"/>
              <a:t>Javascript</a:t>
            </a:r>
            <a:r>
              <a:rPr lang="en-US" sz="1200" dirty="0"/>
              <a:t> code for weather by supplying functional </a:t>
            </a:r>
            <a:r>
              <a:rPr lang="en-US" sz="1200" dirty="0" err="1"/>
              <a:t>api</a:t>
            </a:r>
            <a:r>
              <a:rPr lang="en-US" sz="1200" dirty="0"/>
              <a:t> key to help display weather, added five-day forecast, implemented units of measurement in which to display temperature and added weather icons</a:t>
            </a:r>
          </a:p>
          <a:p>
            <a:r>
              <a:rPr lang="en-US" sz="1200" u="sng" dirty="0">
                <a:highlight>
                  <a:srgbClr val="00FFFF"/>
                </a:highlight>
              </a:rPr>
              <a:t>Bradley</a:t>
            </a:r>
            <a:r>
              <a:rPr lang="en-US" sz="1200" u="sng" dirty="0"/>
              <a:t>/</a:t>
            </a:r>
            <a:r>
              <a:rPr lang="en-US" sz="1200" u="sng" dirty="0">
                <a:highlight>
                  <a:srgbClr val="FF0000"/>
                </a:highlight>
              </a:rPr>
              <a:t>Sean</a:t>
            </a:r>
            <a:r>
              <a:rPr lang="en-US" sz="1200" u="sng" dirty="0"/>
              <a:t>/</a:t>
            </a:r>
            <a:r>
              <a:rPr lang="en-US" sz="1200" u="sng" dirty="0">
                <a:highlight>
                  <a:srgbClr val="0000FF"/>
                </a:highlight>
              </a:rPr>
              <a:t>Julio </a:t>
            </a:r>
            <a:r>
              <a:rPr lang="en-US" sz="1200" dirty="0"/>
              <a:t>– Worked on DOM additions for brewery </a:t>
            </a:r>
            <a:r>
              <a:rPr lang="en-US" sz="1200" dirty="0" err="1"/>
              <a:t>api</a:t>
            </a:r>
            <a:endParaRPr lang="en-US" sz="1200" dirty="0"/>
          </a:p>
          <a:p>
            <a:endParaRPr lang="en-US" sz="1200" dirty="0"/>
          </a:p>
          <a:p>
            <a:endParaRPr lang="en-US" dirty="0"/>
          </a:p>
        </p:txBody>
      </p:sp>
    </p:spTree>
    <p:extLst>
      <p:ext uri="{BB962C8B-B14F-4D97-AF65-F5344CB8AC3E}">
        <p14:creationId xmlns:p14="http://schemas.microsoft.com/office/powerpoint/2010/main" val="78653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671-8B37-4321-A799-9183C4DFFF53}"/>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3903C9D-B9F1-42D1-AF5A-90455EE48BC7}"/>
              </a:ext>
            </a:extLst>
          </p:cNvPr>
          <p:cNvSpPr>
            <a:spLocks noGrp="1"/>
          </p:cNvSpPr>
          <p:nvPr>
            <p:ph type="body" idx="1"/>
          </p:nvPr>
        </p:nvSpPr>
        <p:spPr>
          <a:xfrm>
            <a:off x="240263" y="1623963"/>
            <a:ext cx="8520600" cy="3416400"/>
          </a:xfrm>
        </p:spPr>
        <p:txBody>
          <a:bodyPr/>
          <a:lstStyle/>
          <a:p>
            <a:r>
              <a:rPr lang="en-US" dirty="0"/>
              <a:t>One specific challenge we encountered was getting the </a:t>
            </a:r>
            <a:r>
              <a:rPr lang="en-US" dirty="0" err="1"/>
              <a:t>api</a:t>
            </a:r>
            <a:r>
              <a:rPr lang="en-US" dirty="0"/>
              <a:t> key to work for the weather </a:t>
            </a:r>
            <a:r>
              <a:rPr lang="en-US" dirty="0" err="1"/>
              <a:t>api</a:t>
            </a:r>
            <a:r>
              <a:rPr lang="en-US" dirty="0"/>
              <a:t> on the JavaScript file.  After console.log was applied, the console displayed an error message of “401” </a:t>
            </a:r>
          </a:p>
          <a:p>
            <a:endParaRPr lang="en-US" dirty="0"/>
          </a:p>
          <a:p>
            <a:endParaRPr lang="en-US" dirty="0"/>
          </a:p>
        </p:txBody>
      </p:sp>
    </p:spTree>
    <p:extLst>
      <p:ext uri="{BB962C8B-B14F-4D97-AF65-F5344CB8AC3E}">
        <p14:creationId xmlns:p14="http://schemas.microsoft.com/office/powerpoint/2010/main" val="28765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2F7B-CD49-48A6-BC32-F2C372052EFD}"/>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8F1CE2CF-BD5F-419F-AE83-DFF8F38A9F3D}"/>
              </a:ext>
            </a:extLst>
          </p:cNvPr>
          <p:cNvSpPr>
            <a:spLocks noGrp="1"/>
          </p:cNvSpPr>
          <p:nvPr>
            <p:ph type="body" idx="1"/>
          </p:nvPr>
        </p:nvSpPr>
        <p:spPr>
          <a:xfrm>
            <a:off x="311700" y="1645393"/>
            <a:ext cx="8520600" cy="3416400"/>
          </a:xfrm>
        </p:spPr>
        <p:txBody>
          <a:bodyPr/>
          <a:lstStyle/>
          <a:p>
            <a:r>
              <a:rPr lang="en-US" dirty="0"/>
              <a:t>Getting the </a:t>
            </a:r>
            <a:r>
              <a:rPr lang="en-US" dirty="0" err="1"/>
              <a:t>api</a:t>
            </a:r>
            <a:r>
              <a:rPr lang="en-US" dirty="0"/>
              <a:t> key for weather </a:t>
            </a:r>
            <a:r>
              <a:rPr lang="en-US" dirty="0" err="1"/>
              <a:t>api</a:t>
            </a:r>
            <a:r>
              <a:rPr lang="en-US" dirty="0"/>
              <a:t> to work on our JavaScript file to display current temperature and correct number of degrees </a:t>
            </a:r>
          </a:p>
          <a:p>
            <a:r>
              <a:rPr lang="en-US" dirty="0"/>
              <a:t> </a:t>
            </a:r>
          </a:p>
        </p:txBody>
      </p:sp>
    </p:spTree>
    <p:extLst>
      <p:ext uri="{BB962C8B-B14F-4D97-AF65-F5344CB8AC3E}">
        <p14:creationId xmlns:p14="http://schemas.microsoft.com/office/powerpoint/2010/main" val="23877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84" name="Group 8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5" name="Rectangle 8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8" name="Rectangle 8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92" name="Rectangle 9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Google Shape;77;p17"/>
          <p:cNvSpPr txBox="1">
            <a:spLocks noGrp="1"/>
          </p:cNvSpPr>
          <p:nvPr>
            <p:ph type="title"/>
          </p:nvPr>
        </p:nvSpPr>
        <p:spPr>
          <a:xfrm>
            <a:off x="2035277" y="334054"/>
            <a:ext cx="2536723" cy="2461468"/>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5400" b="0" i="0" kern="1200">
                <a:solidFill>
                  <a:srgbClr val="EBEBEB"/>
                </a:solidFill>
                <a:latin typeface="+mj-lt"/>
                <a:ea typeface="+mj-ea"/>
                <a:cs typeface="+mj-cs"/>
              </a:rPr>
              <a:t>Demo</a:t>
            </a:r>
          </a:p>
        </p:txBody>
      </p:sp>
      <p:pic>
        <p:nvPicPr>
          <p:cNvPr id="81" name="Graphic 80" descr="Monitor">
            <a:extLst>
              <a:ext uri="{FF2B5EF4-FFF2-40B4-BE49-F238E27FC236}">
                <a16:creationId xmlns:a16="http://schemas.microsoft.com/office/drawing/2014/main" id="{C16C40B1-7D5E-4EE8-9F5D-FFAA39ACA6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3128" y="834797"/>
            <a:ext cx="3471568" cy="3471568"/>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4216</TotalTime>
  <Words>420</Words>
  <Application>Microsoft Office PowerPoint</Application>
  <PresentationFormat>On-screen Show (16:9)</PresentationFormat>
  <Paragraphs>46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Roboto</vt:lpstr>
      <vt:lpstr>Wingdings 3</vt:lpstr>
      <vt:lpstr>Ion Boardroom</vt:lpstr>
      <vt:lpstr>APIs For IPAs</vt:lpstr>
      <vt:lpstr>Elevator pitch</vt:lpstr>
      <vt:lpstr>Concept</vt:lpstr>
      <vt:lpstr>Technolgies Used</vt:lpstr>
      <vt:lpstr>Breakdown of Tasks and Roles</vt:lpstr>
      <vt:lpstr>Challenges</vt:lpstr>
      <vt:lpstr>Successes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IPAs</dc:title>
  <dc:creator>sunita persad</dc:creator>
  <cp:lastModifiedBy>sunita persad</cp:lastModifiedBy>
  <cp:revision>1</cp:revision>
  <dcterms:modified xsi:type="dcterms:W3CDTF">2021-10-07T23:07:06Z</dcterms:modified>
</cp:coreProperties>
</file>