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3" r:id="rId1"/>
  </p:sldMasterIdLst>
  <p:notesMasterIdLst>
    <p:notesMasterId r:id="rId12"/>
  </p:notesMasterIdLst>
  <p:sldIdLst>
    <p:sldId id="256" r:id="rId2"/>
    <p:sldId id="257" r:id="rId3"/>
    <p:sldId id="258" r:id="rId4"/>
    <p:sldId id="263" r:id="rId5"/>
    <p:sldId id="264" r:id="rId6"/>
    <p:sldId id="265" r:id="rId7"/>
    <p:sldId id="266" r:id="rId8"/>
    <p:sldId id="260" r:id="rId9"/>
    <p:sldId id="261" r:id="rId10"/>
    <p:sldId id="262"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CBAA8-5145-4FF1-AD75-F052B8016C1F}" v="18" dt="2021-10-06T23:37:58.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nita persad" userId="3f8766869e31e633" providerId="LiveId" clId="{1DAF9E0F-0517-4978-BC87-E7E7B0568C89}"/>
    <pc:docChg chg="undo redo custSel addSld delSld modSld sldOrd">
      <pc:chgData name="sunita persad" userId="3f8766869e31e633" providerId="LiveId" clId="{1DAF9E0F-0517-4978-BC87-E7E7B0568C89}" dt="2021-10-05T21:32:44.422" v="5562" actId="20577"/>
      <pc:docMkLst>
        <pc:docMk/>
      </pc:docMkLst>
      <pc:sldChg chg="addSp delSp modSp mod setBg setClrOvrMap delDesignElem">
        <pc:chgData name="sunita persad" userId="3f8766869e31e633" providerId="LiveId" clId="{1DAF9E0F-0517-4978-BC87-E7E7B0568C89}" dt="2021-10-05T21:22:23.011" v="5362" actId="20577"/>
        <pc:sldMkLst>
          <pc:docMk/>
          <pc:sldMk cId="0" sldId="256"/>
        </pc:sldMkLst>
        <pc:spChg chg="mod">
          <ac:chgData name="sunita persad" userId="3f8766869e31e633" providerId="LiveId" clId="{1DAF9E0F-0517-4978-BC87-E7E7B0568C89}" dt="2021-10-02T23:32:01.088" v="1193" actId="26606"/>
          <ac:spMkLst>
            <pc:docMk/>
            <pc:sldMk cId="0" sldId="256"/>
            <ac:spMk id="54" creationId="{00000000-0000-0000-0000-000000000000}"/>
          </ac:spMkLst>
        </pc:spChg>
        <pc:spChg chg="del mod">
          <ac:chgData name="sunita persad" userId="3f8766869e31e633" providerId="LiveId" clId="{1DAF9E0F-0517-4978-BC87-E7E7B0568C89}" dt="2021-10-02T23:32:01.088" v="1193" actId="26606"/>
          <ac:spMkLst>
            <pc:docMk/>
            <pc:sldMk cId="0" sldId="256"/>
            <ac:spMk id="55" creationId="{00000000-0000-0000-0000-000000000000}"/>
          </ac:spMkLst>
        </pc:spChg>
        <pc:spChg chg="add del">
          <ac:chgData name="sunita persad" userId="3f8766869e31e633" providerId="LiveId" clId="{1DAF9E0F-0517-4978-BC87-E7E7B0568C89}" dt="2021-10-02T23:28:22.882" v="1144" actId="26606"/>
          <ac:spMkLst>
            <pc:docMk/>
            <pc:sldMk cId="0" sldId="256"/>
            <ac:spMk id="57" creationId="{864672EB-02A8-48AB-BCFB-00B78DBA6A1E}"/>
          </ac:spMkLst>
        </pc:spChg>
        <pc:spChg chg="add del">
          <ac:chgData name="sunita persad" userId="3f8766869e31e633" providerId="LiveId" clId="{1DAF9E0F-0517-4978-BC87-E7E7B0568C89}" dt="2021-10-02T23:28:22.882" v="1144" actId="26606"/>
          <ac:spMkLst>
            <pc:docMk/>
            <pc:sldMk cId="0" sldId="256"/>
            <ac:spMk id="62" creationId="{7255A803-13A1-44E9-ACA9-889A5CC39BB5}"/>
          </ac:spMkLst>
        </pc:spChg>
        <pc:spChg chg="add del">
          <ac:chgData name="sunita persad" userId="3f8766869e31e633" providerId="LiveId" clId="{1DAF9E0F-0517-4978-BC87-E7E7B0568C89}" dt="2021-10-02T23:28:41.817" v="1146" actId="26606"/>
          <ac:spMkLst>
            <pc:docMk/>
            <pc:sldMk cId="0" sldId="256"/>
            <ac:spMk id="63" creationId="{E3F012C5-2940-4F3E-BB5E-B8B2C9E82914}"/>
          </ac:spMkLst>
        </pc:spChg>
        <pc:spChg chg="add del">
          <ac:chgData name="sunita persad" userId="3f8766869e31e633" providerId="LiveId" clId="{1DAF9E0F-0517-4978-BC87-E7E7B0568C89}" dt="2021-10-02T23:28:22.882" v="1144" actId="26606"/>
          <ac:spMkLst>
            <pc:docMk/>
            <pc:sldMk cId="0" sldId="256"/>
            <ac:spMk id="64" creationId="{BC82C52F-0333-430E-AF00-FA48A518A1A5}"/>
          </ac:spMkLst>
        </pc:spChg>
        <pc:spChg chg="add del">
          <ac:chgData name="sunita persad" userId="3f8766869e31e633" providerId="LiveId" clId="{1DAF9E0F-0517-4978-BC87-E7E7B0568C89}" dt="2021-10-02T23:28:41.817" v="1146" actId="26606"/>
          <ac:spMkLst>
            <pc:docMk/>
            <pc:sldMk cId="0" sldId="256"/>
            <ac:spMk id="65" creationId="{EB37C977-E7E3-44AC-AEC8-2E276419094B}"/>
          </ac:spMkLst>
        </pc:spChg>
        <pc:spChg chg="add del">
          <ac:chgData name="sunita persad" userId="3f8766869e31e633" providerId="LiveId" clId="{1DAF9E0F-0517-4978-BC87-E7E7B0568C89}" dt="2021-10-02T23:28:45.582" v="1148" actId="26606"/>
          <ac:spMkLst>
            <pc:docMk/>
            <pc:sldMk cId="0" sldId="256"/>
            <ac:spMk id="73" creationId="{3A9C15D4-2EE7-4D05-B87C-91D1F3B9604B}"/>
          </ac:spMkLst>
        </pc:spChg>
        <pc:spChg chg="add del">
          <ac:chgData name="sunita persad" userId="3f8766869e31e633" providerId="LiveId" clId="{1DAF9E0F-0517-4978-BC87-E7E7B0568C89}" dt="2021-10-02T23:28:45.582" v="1148" actId="26606"/>
          <ac:spMkLst>
            <pc:docMk/>
            <pc:sldMk cId="0" sldId="256"/>
            <ac:spMk id="74" creationId="{4ED7B0FB-9654-4441-9545-02D458B68620}"/>
          </ac:spMkLst>
        </pc:spChg>
        <pc:spChg chg="add del">
          <ac:chgData name="sunita persad" userId="3f8766869e31e633" providerId="LiveId" clId="{1DAF9E0F-0517-4978-BC87-E7E7B0568C89}" dt="2021-10-02T23:28:47.532" v="1151" actId="26606"/>
          <ac:spMkLst>
            <pc:docMk/>
            <pc:sldMk cId="0" sldId="256"/>
            <ac:spMk id="78" creationId="{864672EB-02A8-48AB-BCFB-00B78DBA6A1E}"/>
          </ac:spMkLst>
        </pc:spChg>
        <pc:spChg chg="add del">
          <ac:chgData name="sunita persad" userId="3f8766869e31e633" providerId="LiveId" clId="{1DAF9E0F-0517-4978-BC87-E7E7B0568C89}" dt="2021-10-02T23:28:47.532" v="1151" actId="26606"/>
          <ac:spMkLst>
            <pc:docMk/>
            <pc:sldMk cId="0" sldId="256"/>
            <ac:spMk id="79" creationId="{7255A803-13A1-44E9-ACA9-889A5CC39BB5}"/>
          </ac:spMkLst>
        </pc:spChg>
        <pc:spChg chg="add del">
          <ac:chgData name="sunita persad" userId="3f8766869e31e633" providerId="LiveId" clId="{1DAF9E0F-0517-4978-BC87-E7E7B0568C89}" dt="2021-10-02T23:28:47.532" v="1151" actId="26606"/>
          <ac:spMkLst>
            <pc:docMk/>
            <pc:sldMk cId="0" sldId="256"/>
            <ac:spMk id="80" creationId="{BC82C52F-0333-430E-AF00-FA48A518A1A5}"/>
          </ac:spMkLst>
        </pc:spChg>
        <pc:spChg chg="add del">
          <ac:chgData name="sunita persad" userId="3f8766869e31e633" providerId="LiveId" clId="{1DAF9E0F-0517-4978-BC87-E7E7B0568C89}" dt="2021-10-02T23:29:49.412" v="1165" actId="26606"/>
          <ac:spMkLst>
            <pc:docMk/>
            <pc:sldMk cId="0" sldId="256"/>
            <ac:spMk id="86" creationId="{3A9C15D4-2EE7-4D05-B87C-91D1F3B9604B}"/>
          </ac:spMkLst>
        </pc:spChg>
        <pc:spChg chg="add del">
          <ac:chgData name="sunita persad" userId="3f8766869e31e633" providerId="LiveId" clId="{1DAF9E0F-0517-4978-BC87-E7E7B0568C89}" dt="2021-10-02T23:29:49.412" v="1165" actId="26606"/>
          <ac:spMkLst>
            <pc:docMk/>
            <pc:sldMk cId="0" sldId="256"/>
            <ac:spMk id="87" creationId="{4ED7B0FB-9654-4441-9545-02D458B68620}"/>
          </ac:spMkLst>
        </pc:spChg>
        <pc:spChg chg="add del">
          <ac:chgData name="sunita persad" userId="3f8766869e31e633" providerId="LiveId" clId="{1DAF9E0F-0517-4978-BC87-E7E7B0568C89}" dt="2021-10-02T23:30:35.034" v="1176" actId="26606"/>
          <ac:spMkLst>
            <pc:docMk/>
            <pc:sldMk cId="0" sldId="256"/>
            <ac:spMk id="92" creationId="{4FA533C5-33E3-4611-AF9F-72811D8B26A6}"/>
          </ac:spMkLst>
        </pc:spChg>
        <pc:spChg chg="add del">
          <ac:chgData name="sunita persad" userId="3f8766869e31e633" providerId="LiveId" clId="{1DAF9E0F-0517-4978-BC87-E7E7B0568C89}" dt="2021-10-02T23:30:35.034" v="1176" actId="26606"/>
          <ac:spMkLst>
            <pc:docMk/>
            <pc:sldMk cId="0" sldId="256"/>
            <ac:spMk id="95" creationId="{87F0FDC4-AD8C-47D9-9131-623C98ADB0AE}"/>
          </ac:spMkLst>
        </pc:spChg>
        <pc:spChg chg="add del">
          <ac:chgData name="sunita persad" userId="3f8766869e31e633" providerId="LiveId" clId="{1DAF9E0F-0517-4978-BC87-E7E7B0568C89}" dt="2021-10-02T23:30:35.034" v="1176" actId="26606"/>
          <ac:spMkLst>
            <pc:docMk/>
            <pc:sldMk cId="0" sldId="256"/>
            <ac:spMk id="96" creationId="{923E8915-D2AA-4327-A45A-972C3CA9574B}"/>
          </ac:spMkLst>
        </pc:spChg>
        <pc:spChg chg="add del">
          <ac:chgData name="sunita persad" userId="3f8766869e31e633" providerId="LiveId" clId="{1DAF9E0F-0517-4978-BC87-E7E7B0568C89}" dt="2021-10-02T23:30:35.034" v="1176" actId="26606"/>
          <ac:spMkLst>
            <pc:docMk/>
            <pc:sldMk cId="0" sldId="256"/>
            <ac:spMk id="97" creationId="{8302FC3C-9804-4950-B721-5FD704BA6065}"/>
          </ac:spMkLst>
        </pc:spChg>
        <pc:spChg chg="add del">
          <ac:chgData name="sunita persad" userId="3f8766869e31e633" providerId="LiveId" clId="{1DAF9E0F-0517-4978-BC87-E7E7B0568C89}" dt="2021-10-02T23:30:35.034" v="1176" actId="26606"/>
          <ac:spMkLst>
            <pc:docMk/>
            <pc:sldMk cId="0" sldId="256"/>
            <ac:spMk id="100" creationId="{F3798573-F27B-47EB-8EA4-7EE34954C2D6}"/>
          </ac:spMkLst>
        </pc:spChg>
        <pc:spChg chg="add del">
          <ac:chgData name="sunita persad" userId="3f8766869e31e633" providerId="LiveId" clId="{1DAF9E0F-0517-4978-BC87-E7E7B0568C89}" dt="2021-10-02T23:33:37.559" v="1202"/>
          <ac:spMkLst>
            <pc:docMk/>
            <pc:sldMk cId="0" sldId="256"/>
            <ac:spMk id="112" creationId="{655AE6B0-AC9E-4167-806F-E9DB135FC46B}"/>
          </ac:spMkLst>
        </pc:spChg>
        <pc:spChg chg="add del">
          <ac:chgData name="sunita persad" userId="3f8766869e31e633" providerId="LiveId" clId="{1DAF9E0F-0517-4978-BC87-E7E7B0568C89}" dt="2021-10-02T23:33:37.559" v="1202"/>
          <ac:spMkLst>
            <pc:docMk/>
            <pc:sldMk cId="0" sldId="256"/>
            <ac:spMk id="123" creationId="{87BD1F4E-A66D-4C06-86DA-8D56CA7A3B41}"/>
          </ac:spMkLst>
        </pc:spChg>
        <pc:grpChg chg="add del">
          <ac:chgData name="sunita persad" userId="3f8766869e31e633" providerId="LiveId" clId="{1DAF9E0F-0517-4978-BC87-E7E7B0568C89}" dt="2021-10-02T23:30:40.121" v="1183" actId="26606"/>
          <ac:grpSpMkLst>
            <pc:docMk/>
            <pc:sldMk cId="0" sldId="256"/>
            <ac:grpSpMk id="60" creationId="{09EA7EA7-74F5-4EE2-8E3D-1A10308259D7}"/>
          </ac:grpSpMkLst>
        </pc:grpChg>
        <pc:grpChg chg="add del">
          <ac:chgData name="sunita persad" userId="3f8766869e31e633" providerId="LiveId" clId="{1DAF9E0F-0517-4978-BC87-E7E7B0568C89}" dt="2021-10-02T23:33:37.559" v="1202"/>
          <ac:grpSpMkLst>
            <pc:docMk/>
            <pc:sldMk cId="0" sldId="256"/>
            <ac:grpSpMk id="101" creationId="{D920209C-E85B-4D6F-A56F-724F5ADA811C}"/>
          </ac:grpSpMkLst>
        </pc:grpChg>
        <pc:grpChg chg="add del">
          <ac:chgData name="sunita persad" userId="3f8766869e31e633" providerId="LiveId" clId="{1DAF9E0F-0517-4978-BC87-E7E7B0568C89}" dt="2021-10-02T23:33:37.559" v="1202"/>
          <ac:grpSpMkLst>
            <pc:docMk/>
            <pc:sldMk cId="0" sldId="256"/>
            <ac:grpSpMk id="113" creationId="{3523416A-383B-4FDC-B4C9-D8EDDFE9C043}"/>
          </ac:grpSpMkLst>
        </pc:grpChg>
        <pc:graphicFrameChg chg="add mod modGraphic">
          <ac:chgData name="sunita persad" userId="3f8766869e31e633" providerId="LiveId" clId="{1DAF9E0F-0517-4978-BC87-E7E7B0568C89}" dt="2021-10-05T21:22:23.011" v="5362" actId="20577"/>
          <ac:graphicFrameMkLst>
            <pc:docMk/>
            <pc:sldMk cId="0" sldId="256"/>
            <ac:graphicFrameMk id="124" creationId="{85EA9056-1E21-4A6D-82AB-AD7671E78127}"/>
          </ac:graphicFrameMkLst>
        </pc:graphicFrameChg>
        <pc:picChg chg="add del">
          <ac:chgData name="sunita persad" userId="3f8766869e31e633" providerId="LiveId" clId="{1DAF9E0F-0517-4978-BC87-E7E7B0568C89}" dt="2021-10-02T23:28:22.882" v="1144" actId="26606"/>
          <ac:picMkLst>
            <pc:docMk/>
            <pc:sldMk cId="0" sldId="256"/>
            <ac:picMk id="58" creationId="{2FA7483C-C90B-453F-AB53-60D8FDE6D3F6}"/>
          </ac:picMkLst>
        </pc:picChg>
        <pc:picChg chg="add del">
          <ac:chgData name="sunita persad" userId="3f8766869e31e633" providerId="LiveId" clId="{1DAF9E0F-0517-4978-BC87-E7E7B0568C89}" dt="2021-10-02T23:28:41.817" v="1146" actId="26606"/>
          <ac:picMkLst>
            <pc:docMk/>
            <pc:sldMk cId="0" sldId="256"/>
            <ac:picMk id="59" creationId="{9A0F0AC6-A89F-416B-9FA4-48E664065E73}"/>
          </ac:picMkLst>
        </pc:picChg>
        <pc:picChg chg="add del">
          <ac:chgData name="sunita persad" userId="3f8766869e31e633" providerId="LiveId" clId="{1DAF9E0F-0517-4978-BC87-E7E7B0568C89}" dt="2021-10-02T23:28:41.817" v="1146" actId="26606"/>
          <ac:picMkLst>
            <pc:docMk/>
            <pc:sldMk cId="0" sldId="256"/>
            <ac:picMk id="61" creationId="{218D7DD0-110F-43F3-A7E4-B51873CBF107}"/>
          </ac:picMkLst>
        </pc:picChg>
        <pc:picChg chg="add del">
          <ac:chgData name="sunita persad" userId="3f8766869e31e633" providerId="LiveId" clId="{1DAF9E0F-0517-4978-BC87-E7E7B0568C89}" dt="2021-10-02T23:28:22.882" v="1144" actId="26606"/>
          <ac:picMkLst>
            <pc:docMk/>
            <pc:sldMk cId="0" sldId="256"/>
            <ac:picMk id="66" creationId="{BE9CCFFE-A385-4D35-8504-960F050EF7F8}"/>
          </ac:picMkLst>
        </pc:picChg>
        <pc:picChg chg="add del">
          <ac:chgData name="sunita persad" userId="3f8766869e31e633" providerId="LiveId" clId="{1DAF9E0F-0517-4978-BC87-E7E7B0568C89}" dt="2021-10-02T23:28:41.817" v="1146" actId="26606"/>
          <ac:picMkLst>
            <pc:docMk/>
            <pc:sldMk cId="0" sldId="256"/>
            <ac:picMk id="67" creationId="{A70DF37D-86A3-45DB-B1C1-580462D4BB6D}"/>
          </ac:picMkLst>
        </pc:picChg>
        <pc:picChg chg="add del">
          <ac:chgData name="sunita persad" userId="3f8766869e31e633" providerId="LiveId" clId="{1DAF9E0F-0517-4978-BC87-E7E7B0568C89}" dt="2021-10-02T23:28:22.882" v="1144" actId="26606"/>
          <ac:picMkLst>
            <pc:docMk/>
            <pc:sldMk cId="0" sldId="256"/>
            <ac:picMk id="68" creationId="{1AD41804-3572-46FD-8124-D3079B642712}"/>
          </ac:picMkLst>
        </pc:picChg>
        <pc:picChg chg="add del">
          <ac:chgData name="sunita persad" userId="3f8766869e31e633" providerId="LiveId" clId="{1DAF9E0F-0517-4978-BC87-E7E7B0568C89}" dt="2021-10-02T23:28:45.582" v="1148" actId="26606"/>
          <ac:picMkLst>
            <pc:docMk/>
            <pc:sldMk cId="0" sldId="256"/>
            <ac:picMk id="69" creationId="{9A0F0AC6-A89F-416B-9FA4-48E664065E73}"/>
          </ac:picMkLst>
        </pc:picChg>
        <pc:picChg chg="add del">
          <ac:chgData name="sunita persad" userId="3f8766869e31e633" providerId="LiveId" clId="{1DAF9E0F-0517-4978-BC87-E7E7B0568C89}" dt="2021-10-02T23:28:22.882" v="1144" actId="26606"/>
          <ac:picMkLst>
            <pc:docMk/>
            <pc:sldMk cId="0" sldId="256"/>
            <ac:picMk id="70" creationId="{5316A1D8-3445-4B94-B595-2285C05EEEBE}"/>
          </ac:picMkLst>
        </pc:picChg>
        <pc:picChg chg="add del">
          <ac:chgData name="sunita persad" userId="3f8766869e31e633" providerId="LiveId" clId="{1DAF9E0F-0517-4978-BC87-E7E7B0568C89}" dt="2021-10-02T23:28:45.582" v="1148" actId="26606"/>
          <ac:picMkLst>
            <pc:docMk/>
            <pc:sldMk cId="0" sldId="256"/>
            <ac:picMk id="71" creationId="{218D7DD0-110F-43F3-A7E4-B51873CBF107}"/>
          </ac:picMkLst>
        </pc:picChg>
        <pc:picChg chg="add del">
          <ac:chgData name="sunita persad" userId="3f8766869e31e633" providerId="LiveId" clId="{1DAF9E0F-0517-4978-BC87-E7E7B0568C89}" dt="2021-10-02T23:28:45.582" v="1148" actId="26606"/>
          <ac:picMkLst>
            <pc:docMk/>
            <pc:sldMk cId="0" sldId="256"/>
            <ac:picMk id="75" creationId="{7BB94C57-FDF3-45A3-9D1F-904523D795D4}"/>
          </ac:picMkLst>
        </pc:picChg>
        <pc:picChg chg="add del">
          <ac:chgData name="sunita persad" userId="3f8766869e31e633" providerId="LiveId" clId="{1DAF9E0F-0517-4978-BC87-E7E7B0568C89}" dt="2021-10-02T23:28:45.582" v="1148" actId="26606"/>
          <ac:picMkLst>
            <pc:docMk/>
            <pc:sldMk cId="0" sldId="256"/>
            <ac:picMk id="76" creationId="{6AEBDF1A-221A-4497-BBA9-57A70D161510}"/>
          </ac:picMkLst>
        </pc:picChg>
        <pc:picChg chg="add del">
          <ac:chgData name="sunita persad" userId="3f8766869e31e633" providerId="LiveId" clId="{1DAF9E0F-0517-4978-BC87-E7E7B0568C89}" dt="2021-10-02T23:29:49.412" v="1165" actId="26606"/>
          <ac:picMkLst>
            <pc:docMk/>
            <pc:sldMk cId="0" sldId="256"/>
            <ac:picMk id="77" creationId="{9A0F0AC6-A89F-416B-9FA4-48E664065E73}"/>
          </ac:picMkLst>
        </pc:picChg>
        <pc:picChg chg="add del">
          <ac:chgData name="sunita persad" userId="3f8766869e31e633" providerId="LiveId" clId="{1DAF9E0F-0517-4978-BC87-E7E7B0568C89}" dt="2021-10-02T23:28:47.532" v="1151" actId="26606"/>
          <ac:picMkLst>
            <pc:docMk/>
            <pc:sldMk cId="0" sldId="256"/>
            <ac:picMk id="81" creationId="{BE9CCFFE-A385-4D35-8504-960F050EF7F8}"/>
          </ac:picMkLst>
        </pc:picChg>
        <pc:picChg chg="add del">
          <ac:chgData name="sunita persad" userId="3f8766869e31e633" providerId="LiveId" clId="{1DAF9E0F-0517-4978-BC87-E7E7B0568C89}" dt="2021-10-02T23:28:47.532" v="1151" actId="26606"/>
          <ac:picMkLst>
            <pc:docMk/>
            <pc:sldMk cId="0" sldId="256"/>
            <ac:picMk id="82" creationId="{1AD41804-3572-46FD-8124-D3079B642712}"/>
          </ac:picMkLst>
        </pc:picChg>
        <pc:picChg chg="add del">
          <ac:chgData name="sunita persad" userId="3f8766869e31e633" providerId="LiveId" clId="{1DAF9E0F-0517-4978-BC87-E7E7B0568C89}" dt="2021-10-02T23:28:47.532" v="1151" actId="26606"/>
          <ac:picMkLst>
            <pc:docMk/>
            <pc:sldMk cId="0" sldId="256"/>
            <ac:picMk id="83" creationId="{5316A1D8-3445-4B94-B595-2285C05EEEBE}"/>
          </ac:picMkLst>
        </pc:picChg>
        <pc:picChg chg="add del">
          <ac:chgData name="sunita persad" userId="3f8766869e31e633" providerId="LiveId" clId="{1DAF9E0F-0517-4978-BC87-E7E7B0568C89}" dt="2021-10-02T23:28:47.532" v="1151" actId="26606"/>
          <ac:picMkLst>
            <pc:docMk/>
            <pc:sldMk cId="0" sldId="256"/>
            <ac:picMk id="84" creationId="{2FA7483C-C90B-453F-AB53-60D8FDE6D3F6}"/>
          </ac:picMkLst>
        </pc:picChg>
        <pc:picChg chg="add del">
          <ac:chgData name="sunita persad" userId="3f8766869e31e633" providerId="LiveId" clId="{1DAF9E0F-0517-4978-BC87-E7E7B0568C89}" dt="2021-10-02T23:29:49.412" v="1165" actId="26606"/>
          <ac:picMkLst>
            <pc:docMk/>
            <pc:sldMk cId="0" sldId="256"/>
            <ac:picMk id="85" creationId="{218D7DD0-110F-43F3-A7E4-B51873CBF107}"/>
          </ac:picMkLst>
        </pc:picChg>
        <pc:picChg chg="add del">
          <ac:chgData name="sunita persad" userId="3f8766869e31e633" providerId="LiveId" clId="{1DAF9E0F-0517-4978-BC87-E7E7B0568C89}" dt="2021-10-02T23:29:49.412" v="1165" actId="26606"/>
          <ac:picMkLst>
            <pc:docMk/>
            <pc:sldMk cId="0" sldId="256"/>
            <ac:picMk id="88" creationId="{7BB94C57-FDF3-45A3-9D1F-904523D795D4}"/>
          </ac:picMkLst>
        </pc:picChg>
        <pc:picChg chg="add del">
          <ac:chgData name="sunita persad" userId="3f8766869e31e633" providerId="LiveId" clId="{1DAF9E0F-0517-4978-BC87-E7E7B0568C89}" dt="2021-10-02T23:29:49.412" v="1165" actId="26606"/>
          <ac:picMkLst>
            <pc:docMk/>
            <pc:sldMk cId="0" sldId="256"/>
            <ac:picMk id="89" creationId="{6AEBDF1A-221A-4497-BBA9-57A70D161510}"/>
          </ac:picMkLst>
        </pc:picChg>
        <pc:picChg chg="add del">
          <ac:chgData name="sunita persad" userId="3f8766869e31e633" providerId="LiveId" clId="{1DAF9E0F-0517-4978-BC87-E7E7B0568C89}" dt="2021-10-02T23:30:35.034" v="1176" actId="26606"/>
          <ac:picMkLst>
            <pc:docMk/>
            <pc:sldMk cId="0" sldId="256"/>
            <ac:picMk id="90" creationId="{91B28F63-CF00-448F-B141-FE33C33B1891}"/>
          </ac:picMkLst>
        </pc:picChg>
        <pc:picChg chg="add del">
          <ac:chgData name="sunita persad" userId="3f8766869e31e633" providerId="LiveId" clId="{1DAF9E0F-0517-4978-BC87-E7E7B0568C89}" dt="2021-10-02T23:30:35.034" v="1176" actId="26606"/>
          <ac:picMkLst>
            <pc:docMk/>
            <pc:sldMk cId="0" sldId="256"/>
            <ac:picMk id="91" creationId="{2AE609E2-8522-44E4-9077-980E5BCF3E14}"/>
          </ac:picMkLst>
        </pc:picChg>
        <pc:picChg chg="add del">
          <ac:chgData name="sunita persad" userId="3f8766869e31e633" providerId="LiveId" clId="{1DAF9E0F-0517-4978-BC87-E7E7B0568C89}" dt="2021-10-02T23:30:35.034" v="1176" actId="26606"/>
          <ac:picMkLst>
            <pc:docMk/>
            <pc:sldMk cId="0" sldId="256"/>
            <ac:picMk id="93" creationId="{8949AD42-25FD-4C3D-9EEE-B7FEC5809988}"/>
          </ac:picMkLst>
        </pc:picChg>
        <pc:picChg chg="add del">
          <ac:chgData name="sunita persad" userId="3f8766869e31e633" providerId="LiveId" clId="{1DAF9E0F-0517-4978-BC87-E7E7B0568C89}" dt="2021-10-02T23:30:35.034" v="1176" actId="26606"/>
          <ac:picMkLst>
            <pc:docMk/>
            <pc:sldMk cId="0" sldId="256"/>
            <ac:picMk id="94" creationId="{6AC7D913-60B7-4603-881B-831DA5D3A940}"/>
          </ac:picMkLst>
        </pc:picChg>
        <pc:picChg chg="add del">
          <ac:chgData name="sunita persad" userId="3f8766869e31e633" providerId="LiveId" clId="{1DAF9E0F-0517-4978-BC87-E7E7B0568C89}" dt="2021-10-02T23:30:35.034" v="1176" actId="26606"/>
          <ac:picMkLst>
            <pc:docMk/>
            <pc:sldMk cId="0" sldId="256"/>
            <ac:picMk id="99" creationId="{3BC6EBB2-9BDC-4075-BA6B-43A9FBF9C86C}"/>
          </ac:picMkLst>
        </pc:picChg>
        <pc:cxnChg chg="add del">
          <ac:chgData name="sunita persad" userId="3f8766869e31e633" providerId="LiveId" clId="{1DAF9E0F-0517-4978-BC87-E7E7B0568C89}" dt="2021-10-02T23:30:40.121" v="1183" actId="26606"/>
          <ac:cxnSpMkLst>
            <pc:docMk/>
            <pc:sldMk cId="0" sldId="256"/>
            <ac:cxnSpMk id="72" creationId="{0B5F7E3B-C5F1-40E0-A491-558BAFBC1127}"/>
          </ac:cxnSpMkLst>
        </pc:cxnChg>
        <pc:cxnChg chg="add del">
          <ac:chgData name="sunita persad" userId="3f8766869e31e633" providerId="LiveId" clId="{1DAF9E0F-0517-4978-BC87-E7E7B0568C89}" dt="2021-10-02T23:30:35.034" v="1176" actId="26606"/>
          <ac:cxnSpMkLst>
            <pc:docMk/>
            <pc:sldMk cId="0" sldId="256"/>
            <ac:cxnSpMk id="98" creationId="{6B9695BD-ECF6-49CA-8877-8C493193C65D}"/>
          </ac:cxnSpMkLst>
        </pc:cxnChg>
      </pc:sldChg>
      <pc:sldChg chg="addSp modSp mod">
        <pc:chgData name="sunita persad" userId="3f8766869e31e633" providerId="LiveId" clId="{1DAF9E0F-0517-4978-BC87-E7E7B0568C89}" dt="2021-10-03T00:36:02.526" v="5242" actId="20577"/>
        <pc:sldMkLst>
          <pc:docMk/>
          <pc:sldMk cId="0" sldId="257"/>
        </pc:sldMkLst>
        <pc:spChg chg="add mod">
          <ac:chgData name="sunita persad" userId="3f8766869e31e633" providerId="LiveId" clId="{1DAF9E0F-0517-4978-BC87-E7E7B0568C89}" dt="2021-10-03T00:36:02.526" v="5242" actId="20577"/>
          <ac:spMkLst>
            <pc:docMk/>
            <pc:sldMk cId="0" sldId="257"/>
            <ac:spMk id="2" creationId="{6A84C404-D98D-4996-B8FF-C1003E93EFC2}"/>
          </ac:spMkLst>
        </pc:spChg>
        <pc:spChg chg="mod">
          <ac:chgData name="sunita persad" userId="3f8766869e31e633" providerId="LiveId" clId="{1DAF9E0F-0517-4978-BC87-E7E7B0568C89}" dt="2021-10-02T23:34:49.183" v="1211" actId="1076"/>
          <ac:spMkLst>
            <pc:docMk/>
            <pc:sldMk cId="0" sldId="257"/>
            <ac:spMk id="60" creationId="{00000000-0000-0000-0000-000000000000}"/>
          </ac:spMkLst>
        </pc:spChg>
      </pc:sldChg>
      <pc:sldChg chg="addSp delSp modSp mod">
        <pc:chgData name="sunita persad" userId="3f8766869e31e633" providerId="LiveId" clId="{1DAF9E0F-0517-4978-BC87-E7E7B0568C89}" dt="2021-10-04T23:02:59.155" v="5360" actId="5793"/>
        <pc:sldMkLst>
          <pc:docMk/>
          <pc:sldMk cId="0" sldId="258"/>
        </pc:sldMkLst>
        <pc:spChg chg="add del mod">
          <ac:chgData name="sunita persad" userId="3f8766869e31e633" providerId="LiveId" clId="{1DAF9E0F-0517-4978-BC87-E7E7B0568C89}" dt="2021-10-02T23:12:26.642" v="171"/>
          <ac:spMkLst>
            <pc:docMk/>
            <pc:sldMk cId="0" sldId="258"/>
            <ac:spMk id="2" creationId="{09E77801-E4C3-4962-BD57-CA7DB57290D4}"/>
          </ac:spMkLst>
        </pc:spChg>
        <pc:spChg chg="add del mod">
          <ac:chgData name="sunita persad" userId="3f8766869e31e633" providerId="LiveId" clId="{1DAF9E0F-0517-4978-BC87-E7E7B0568C89}" dt="2021-10-02T23:39:13.606" v="1395" actId="478"/>
          <ac:spMkLst>
            <pc:docMk/>
            <pc:sldMk cId="0" sldId="258"/>
            <ac:spMk id="3" creationId="{F3BE5E75-593C-40A9-B5A0-7949DD144DAE}"/>
          </ac:spMkLst>
        </pc:spChg>
        <pc:spChg chg="add del mod">
          <ac:chgData name="sunita persad" userId="3f8766869e31e633" providerId="LiveId" clId="{1DAF9E0F-0517-4978-BC87-E7E7B0568C89}" dt="2021-10-02T23:34:24.230" v="1207" actId="478"/>
          <ac:spMkLst>
            <pc:docMk/>
            <pc:sldMk cId="0" sldId="258"/>
            <ac:spMk id="7" creationId="{B4AEB107-787B-4C6F-94E6-4911894A5E2E}"/>
          </ac:spMkLst>
        </pc:spChg>
        <pc:spChg chg="add del mod">
          <ac:chgData name="sunita persad" userId="3f8766869e31e633" providerId="LiveId" clId="{1DAF9E0F-0517-4978-BC87-E7E7B0568C89}" dt="2021-10-02T23:40:14.697" v="1401" actId="478"/>
          <ac:spMkLst>
            <pc:docMk/>
            <pc:sldMk cId="0" sldId="258"/>
            <ac:spMk id="8" creationId="{A2777301-6840-4274-B2CA-3DE02A8B8140}"/>
          </ac:spMkLst>
        </pc:spChg>
        <pc:spChg chg="add mod">
          <ac:chgData name="sunita persad" userId="3f8766869e31e633" providerId="LiveId" clId="{1DAF9E0F-0517-4978-BC87-E7E7B0568C89}" dt="2021-10-02T23:40:06.725" v="1400" actId="2711"/>
          <ac:spMkLst>
            <pc:docMk/>
            <pc:sldMk cId="0" sldId="258"/>
            <ac:spMk id="10" creationId="{DD8AC8AF-FA4A-42F9-AD91-BE525F2A7382}"/>
          </ac:spMkLst>
        </pc:spChg>
        <pc:spChg chg="mod">
          <ac:chgData name="sunita persad" userId="3f8766869e31e633" providerId="LiveId" clId="{1DAF9E0F-0517-4978-BC87-E7E7B0568C89}" dt="2021-10-02T23:33:37.559" v="1202"/>
          <ac:spMkLst>
            <pc:docMk/>
            <pc:sldMk cId="0" sldId="258"/>
            <ac:spMk id="65" creationId="{00000000-0000-0000-0000-000000000000}"/>
          </ac:spMkLst>
        </pc:spChg>
        <pc:spChg chg="mod">
          <ac:chgData name="sunita persad" userId="3f8766869e31e633" providerId="LiveId" clId="{1DAF9E0F-0517-4978-BC87-E7E7B0568C89}" dt="2021-10-04T23:02:59.155" v="5360" actId="5793"/>
          <ac:spMkLst>
            <pc:docMk/>
            <pc:sldMk cId="0" sldId="258"/>
            <ac:spMk id="66" creationId="{00000000-0000-0000-0000-000000000000}"/>
          </ac:spMkLst>
        </pc:spChg>
        <pc:picChg chg="add del">
          <ac:chgData name="sunita persad" userId="3f8766869e31e633" providerId="LiveId" clId="{1DAF9E0F-0517-4978-BC87-E7E7B0568C89}" dt="2021-10-02T23:15:11.324" v="184" actId="478"/>
          <ac:picMkLst>
            <pc:docMk/>
            <pc:sldMk cId="0" sldId="258"/>
            <ac:picMk id="4" creationId="{E7C7E187-92CB-4A68-ABB7-891A3F4A8E85}"/>
          </ac:picMkLst>
        </pc:picChg>
      </pc:sldChg>
      <pc:sldChg chg="addSp delSp modSp del mod">
        <pc:chgData name="sunita persad" userId="3f8766869e31e633" providerId="LiveId" clId="{1DAF9E0F-0517-4978-BC87-E7E7B0568C89}" dt="2021-10-03T00:06:05.760" v="3329" actId="2696"/>
        <pc:sldMkLst>
          <pc:docMk/>
          <pc:sldMk cId="0" sldId="259"/>
        </pc:sldMkLst>
        <pc:spChg chg="add del mod">
          <ac:chgData name="sunita persad" userId="3f8766869e31e633" providerId="LiveId" clId="{1DAF9E0F-0517-4978-BC87-E7E7B0568C89}" dt="2021-10-02T23:41:05.919" v="1402" actId="478"/>
          <ac:spMkLst>
            <pc:docMk/>
            <pc:sldMk cId="0" sldId="259"/>
            <ac:spMk id="4" creationId="{A5B12568-ABE4-4FB8-90F2-E1EA008CEF84}"/>
          </ac:spMkLst>
        </pc:spChg>
        <pc:spChg chg="add mod">
          <ac:chgData name="sunita persad" userId="3f8766869e31e633" providerId="LiveId" clId="{1DAF9E0F-0517-4978-BC87-E7E7B0568C89}" dt="2021-10-02T23:22:18.407" v="925" actId="20577"/>
          <ac:spMkLst>
            <pc:docMk/>
            <pc:sldMk cId="0" sldId="259"/>
            <ac:spMk id="5" creationId="{54F8B24E-090C-4E91-8E23-9783C4CE18E4}"/>
          </ac:spMkLst>
        </pc:spChg>
        <pc:spChg chg="add mod">
          <ac:chgData name="sunita persad" userId="3f8766869e31e633" providerId="LiveId" clId="{1DAF9E0F-0517-4978-BC87-E7E7B0568C89}" dt="2021-10-02T23:24:26.907" v="1023" actId="20577"/>
          <ac:spMkLst>
            <pc:docMk/>
            <pc:sldMk cId="0" sldId="259"/>
            <ac:spMk id="6" creationId="{B03585E8-98B7-493C-92A0-AD533C8C081E}"/>
          </ac:spMkLst>
        </pc:spChg>
        <pc:spChg chg="add mod">
          <ac:chgData name="sunita persad" userId="3f8766869e31e633" providerId="LiveId" clId="{1DAF9E0F-0517-4978-BC87-E7E7B0568C89}" dt="2021-10-02T23:18:40.964" v="236" actId="1076"/>
          <ac:spMkLst>
            <pc:docMk/>
            <pc:sldMk cId="0" sldId="259"/>
            <ac:spMk id="7" creationId="{DED05A24-32CF-4A33-94D6-64B6B9FB2C76}"/>
          </ac:spMkLst>
        </pc:spChg>
        <pc:spChg chg="mod">
          <ac:chgData name="sunita persad" userId="3f8766869e31e633" providerId="LiveId" clId="{1DAF9E0F-0517-4978-BC87-E7E7B0568C89}" dt="2021-10-02T23:33:37.559" v="1202"/>
          <ac:spMkLst>
            <pc:docMk/>
            <pc:sldMk cId="0" sldId="259"/>
            <ac:spMk id="71" creationId="{00000000-0000-0000-0000-000000000000}"/>
          </ac:spMkLst>
        </pc:spChg>
        <pc:spChg chg="mod">
          <ac:chgData name="sunita persad" userId="3f8766869e31e633" providerId="LiveId" clId="{1DAF9E0F-0517-4978-BC87-E7E7B0568C89}" dt="2021-10-02T23:18:28.982" v="232" actId="1076"/>
          <ac:spMkLst>
            <pc:docMk/>
            <pc:sldMk cId="0" sldId="259"/>
            <ac:spMk id="72" creationId="{00000000-0000-0000-0000-000000000000}"/>
          </ac:spMkLst>
        </pc:spChg>
      </pc:sldChg>
      <pc:sldChg chg="addSp delSp modSp mod setBg setClrOvrMap">
        <pc:chgData name="sunita persad" userId="3f8766869e31e633" providerId="LiveId" clId="{1DAF9E0F-0517-4978-BC87-E7E7B0568C89}" dt="2021-10-03T00:38:38.705" v="5247" actId="1076"/>
        <pc:sldMkLst>
          <pc:docMk/>
          <pc:sldMk cId="0" sldId="260"/>
        </pc:sldMkLst>
        <pc:spChg chg="mod">
          <ac:chgData name="sunita persad" userId="3f8766869e31e633" providerId="LiveId" clId="{1DAF9E0F-0517-4978-BC87-E7E7B0568C89}" dt="2021-10-03T00:38:38.705" v="5247" actId="1076"/>
          <ac:spMkLst>
            <pc:docMk/>
            <pc:sldMk cId="0" sldId="260"/>
            <ac:spMk id="77" creationId="{00000000-0000-0000-0000-000000000000}"/>
          </ac:spMkLst>
        </pc:spChg>
        <pc:spChg chg="add del">
          <ac:chgData name="sunita persad" userId="3f8766869e31e633" providerId="LiveId" clId="{1DAF9E0F-0517-4978-BC87-E7E7B0568C89}" dt="2021-10-03T00:38:34.052" v="5245" actId="26606"/>
          <ac:spMkLst>
            <pc:docMk/>
            <pc:sldMk cId="0" sldId="260"/>
            <ac:spMk id="87" creationId="{670D6F2B-93AF-47D6-9378-5E54BE0AC69F}"/>
          </ac:spMkLst>
        </pc:spChg>
        <pc:spChg chg="add">
          <ac:chgData name="sunita persad" userId="3f8766869e31e633" providerId="LiveId" clId="{1DAF9E0F-0517-4978-BC87-E7E7B0568C89}" dt="2021-10-03T00:38:34.084" v="5246" actId="26606"/>
          <ac:spMkLst>
            <pc:docMk/>
            <pc:sldMk cId="0" sldId="260"/>
            <ac:spMk id="88" creationId="{B8144315-1C5A-4185-A952-25D98D303D46}"/>
          </ac:spMkLst>
        </pc:spChg>
        <pc:spChg chg="add del">
          <ac:chgData name="sunita persad" userId="3f8766869e31e633" providerId="LiveId" clId="{1DAF9E0F-0517-4978-BC87-E7E7B0568C89}" dt="2021-10-03T00:38:34.052" v="5245" actId="26606"/>
          <ac:spMkLst>
            <pc:docMk/>
            <pc:sldMk cId="0" sldId="260"/>
            <ac:spMk id="89" creationId="{D36F3EEA-55D4-4677-80E7-92D00B8F343B}"/>
          </ac:spMkLst>
        </pc:spChg>
        <pc:spChg chg="add">
          <ac:chgData name="sunita persad" userId="3f8766869e31e633" providerId="LiveId" clId="{1DAF9E0F-0517-4978-BC87-E7E7B0568C89}" dt="2021-10-03T00:38:34.084" v="5246" actId="26606"/>
          <ac:spMkLst>
            <pc:docMk/>
            <pc:sldMk cId="0" sldId="260"/>
            <ac:spMk id="90" creationId="{11CAC6F2-0806-417B-BF5D-5AEF6195FA49}"/>
          </ac:spMkLst>
        </pc:spChg>
        <pc:spChg chg="add del">
          <ac:chgData name="sunita persad" userId="3f8766869e31e633" providerId="LiveId" clId="{1DAF9E0F-0517-4978-BC87-E7E7B0568C89}" dt="2021-10-03T00:38:34.052" v="5245" actId="26606"/>
          <ac:spMkLst>
            <pc:docMk/>
            <pc:sldMk cId="0" sldId="260"/>
            <ac:spMk id="91" creationId="{C91E93A7-6C7F-4F77-9CB0-280D958EF4D2}"/>
          </ac:spMkLst>
        </pc:spChg>
        <pc:spChg chg="add">
          <ac:chgData name="sunita persad" userId="3f8766869e31e633" providerId="LiveId" clId="{1DAF9E0F-0517-4978-BC87-E7E7B0568C89}" dt="2021-10-03T00:38:34.084" v="5246" actId="26606"/>
          <ac:spMkLst>
            <pc:docMk/>
            <pc:sldMk cId="0" sldId="260"/>
            <ac:spMk id="92" creationId="{D4723B02-0AAB-4F6E-BA41-8ED99D559D93}"/>
          </ac:spMkLst>
        </pc:spChg>
        <pc:spChg chg="add del">
          <ac:chgData name="sunita persad" userId="3f8766869e31e633" providerId="LiveId" clId="{1DAF9E0F-0517-4978-BC87-E7E7B0568C89}" dt="2021-10-03T00:38:34.052" v="5245" actId="26606"/>
          <ac:spMkLst>
            <pc:docMk/>
            <pc:sldMk cId="0" sldId="260"/>
            <ac:spMk id="93" creationId="{E4F17063-EDA4-417B-946F-BA357F3B390D}"/>
          </ac:spMkLst>
        </pc:spChg>
        <pc:grpChg chg="add del">
          <ac:chgData name="sunita persad" userId="3f8766869e31e633" providerId="LiveId" clId="{1DAF9E0F-0517-4978-BC87-E7E7B0568C89}" dt="2021-10-03T00:38:34.052" v="5245" actId="26606"/>
          <ac:grpSpMkLst>
            <pc:docMk/>
            <pc:sldMk cId="0" sldId="260"/>
            <ac:grpSpMk id="83" creationId="{6503EB0F-2257-4A3E-A73B-E1DE769B459F}"/>
          </ac:grpSpMkLst>
        </pc:grpChg>
        <pc:grpChg chg="add">
          <ac:chgData name="sunita persad" userId="3f8766869e31e633" providerId="LiveId" clId="{1DAF9E0F-0517-4978-BC87-E7E7B0568C89}" dt="2021-10-03T00:38:34.084" v="5246" actId="26606"/>
          <ac:grpSpMkLst>
            <pc:docMk/>
            <pc:sldMk cId="0" sldId="260"/>
            <ac:grpSpMk id="84" creationId="{4091D54B-59AB-4A5E-8E9E-0421BD66D4FB}"/>
          </ac:grpSpMkLst>
        </pc:grpChg>
        <pc:picChg chg="add del">
          <ac:chgData name="sunita persad" userId="3f8766869e31e633" providerId="LiveId" clId="{1DAF9E0F-0517-4978-BC87-E7E7B0568C89}" dt="2021-10-03T00:38:34.052" v="5245" actId="26606"/>
          <ac:picMkLst>
            <pc:docMk/>
            <pc:sldMk cId="0" sldId="260"/>
            <ac:picMk id="79" creationId="{B5DE0540-1B47-4B4F-96B5-C0B4322B4D2B}"/>
          </ac:picMkLst>
        </pc:picChg>
        <pc:picChg chg="add">
          <ac:chgData name="sunita persad" userId="3f8766869e31e633" providerId="LiveId" clId="{1DAF9E0F-0517-4978-BC87-E7E7B0568C89}" dt="2021-10-03T00:38:34.084" v="5246" actId="26606"/>
          <ac:picMkLst>
            <pc:docMk/>
            <pc:sldMk cId="0" sldId="260"/>
            <ac:picMk id="81" creationId="{C16C40B1-7D5E-4EE8-9F5D-FFAA39ACA68E}"/>
          </ac:picMkLst>
        </pc:picChg>
      </pc:sldChg>
      <pc:sldChg chg="modSp">
        <pc:chgData name="sunita persad" userId="3f8766869e31e633" providerId="LiveId" clId="{1DAF9E0F-0517-4978-BC87-E7E7B0568C89}" dt="2021-10-02T23:33:37.559" v="1202"/>
        <pc:sldMkLst>
          <pc:docMk/>
          <pc:sldMk cId="0" sldId="261"/>
        </pc:sldMkLst>
        <pc:spChg chg="mod">
          <ac:chgData name="sunita persad" userId="3f8766869e31e633" providerId="LiveId" clId="{1DAF9E0F-0517-4978-BC87-E7E7B0568C89}" dt="2021-10-02T23:33:37.559" v="1202"/>
          <ac:spMkLst>
            <pc:docMk/>
            <pc:sldMk cId="0" sldId="261"/>
            <ac:spMk id="82" creationId="{00000000-0000-0000-0000-000000000000}"/>
          </ac:spMkLst>
        </pc:spChg>
        <pc:spChg chg="mod">
          <ac:chgData name="sunita persad" userId="3f8766869e31e633" providerId="LiveId" clId="{1DAF9E0F-0517-4978-BC87-E7E7B0568C89}" dt="2021-10-02T23:33:37.559" v="1202"/>
          <ac:spMkLst>
            <pc:docMk/>
            <pc:sldMk cId="0" sldId="261"/>
            <ac:spMk id="83" creationId="{00000000-0000-0000-0000-000000000000}"/>
          </ac:spMkLst>
        </pc:spChg>
      </pc:sldChg>
      <pc:sldChg chg="modSp mod">
        <pc:chgData name="sunita persad" userId="3f8766869e31e633" providerId="LiveId" clId="{1DAF9E0F-0517-4978-BC87-E7E7B0568C89}" dt="2021-10-03T00:38:50.017" v="5248" actId="1076"/>
        <pc:sldMkLst>
          <pc:docMk/>
          <pc:sldMk cId="0" sldId="262"/>
        </pc:sldMkLst>
        <pc:spChg chg="mod">
          <ac:chgData name="sunita persad" userId="3f8766869e31e633" providerId="LiveId" clId="{1DAF9E0F-0517-4978-BC87-E7E7B0568C89}" dt="2021-10-02T23:33:37.559" v="1202"/>
          <ac:spMkLst>
            <pc:docMk/>
            <pc:sldMk cId="0" sldId="262"/>
            <ac:spMk id="88" creationId="{00000000-0000-0000-0000-000000000000}"/>
          </ac:spMkLst>
        </pc:spChg>
        <pc:spChg chg="mod">
          <ac:chgData name="sunita persad" userId="3f8766869e31e633" providerId="LiveId" clId="{1DAF9E0F-0517-4978-BC87-E7E7B0568C89}" dt="2021-10-03T00:38:50.017" v="5248" actId="1076"/>
          <ac:spMkLst>
            <pc:docMk/>
            <pc:sldMk cId="0" sldId="262"/>
            <ac:spMk id="89" creationId="{00000000-0000-0000-0000-000000000000}"/>
          </ac:spMkLst>
        </pc:spChg>
      </pc:sldChg>
      <pc:sldChg chg="addSp delSp modSp new mod ord setBg delDesignElem">
        <pc:chgData name="sunita persad" userId="3f8766869e31e633" providerId="LiveId" clId="{1DAF9E0F-0517-4978-BC87-E7E7B0568C89}" dt="2021-10-02T23:33:58.022" v="1203" actId="26606"/>
        <pc:sldMkLst>
          <pc:docMk/>
          <pc:sldMk cId="1789785821" sldId="263"/>
        </pc:sldMkLst>
        <pc:spChg chg="mod">
          <ac:chgData name="sunita persad" userId="3f8766869e31e633" providerId="LiveId" clId="{1DAF9E0F-0517-4978-BC87-E7E7B0568C89}" dt="2021-10-02T23:33:58.022" v="1203" actId="26606"/>
          <ac:spMkLst>
            <pc:docMk/>
            <pc:sldMk cId="1789785821" sldId="263"/>
            <ac:spMk id="2" creationId="{EBFFB174-29DC-4F21-AA46-3C02A4B70C25}"/>
          </ac:spMkLst>
        </pc:spChg>
        <pc:spChg chg="del mod">
          <ac:chgData name="sunita persad" userId="3f8766869e31e633" providerId="LiveId" clId="{1DAF9E0F-0517-4978-BC87-E7E7B0568C89}" dt="2021-10-02T23:26:43.560" v="1129" actId="478"/>
          <ac:spMkLst>
            <pc:docMk/>
            <pc:sldMk cId="1789785821" sldId="263"/>
            <ac:spMk id="3" creationId="{193B51E9-8688-4D61-B70B-CD7C8E5DF253}"/>
          </ac:spMkLst>
        </pc:spChg>
        <pc:spChg chg="add del mod">
          <ac:chgData name="sunita persad" userId="3f8766869e31e633" providerId="LiveId" clId="{1DAF9E0F-0517-4978-BC87-E7E7B0568C89}" dt="2021-10-02T23:26:04.156" v="1120" actId="478"/>
          <ac:spMkLst>
            <pc:docMk/>
            <pc:sldMk cId="1789785821" sldId="263"/>
            <ac:spMk id="4" creationId="{D5540CA5-8C8A-4BC6-9916-715CCC74B867}"/>
          </ac:spMkLst>
        </pc:spChg>
        <pc:spChg chg="add del mod">
          <ac:chgData name="sunita persad" userId="3f8766869e31e633" providerId="LiveId" clId="{1DAF9E0F-0517-4978-BC87-E7E7B0568C89}" dt="2021-10-02T23:31:46.840" v="1192" actId="26606"/>
          <ac:spMkLst>
            <pc:docMk/>
            <pc:sldMk cId="1789785821" sldId="263"/>
            <ac:spMk id="5" creationId="{427AF949-6737-47D5-AF60-6623172C0C3E}"/>
          </ac:spMkLst>
        </pc:spChg>
        <pc:spChg chg="add del">
          <ac:chgData name="sunita persad" userId="3f8766869e31e633" providerId="LiveId" clId="{1DAF9E0F-0517-4978-BC87-E7E7B0568C89}" dt="2021-10-02T23:31:39.945" v="1189" actId="26606"/>
          <ac:spMkLst>
            <pc:docMk/>
            <pc:sldMk cId="1789785821" sldId="263"/>
            <ac:spMk id="23" creationId="{9F4444CE-BC8D-4D61-B303-4C05614E62AB}"/>
          </ac:spMkLst>
        </pc:spChg>
        <pc:spChg chg="add del">
          <ac:chgData name="sunita persad" userId="3f8766869e31e633" providerId="LiveId" clId="{1DAF9E0F-0517-4978-BC87-E7E7B0568C89}" dt="2021-10-02T23:31:39.945" v="1189" actId="26606"/>
          <ac:spMkLst>
            <pc:docMk/>
            <pc:sldMk cId="1789785821" sldId="263"/>
            <ac:spMk id="25" creationId="{73772B81-181F-48B7-8826-4D9686D15DF5}"/>
          </ac:spMkLst>
        </pc:spChg>
        <pc:spChg chg="add del">
          <ac:chgData name="sunita persad" userId="3f8766869e31e633" providerId="LiveId" clId="{1DAF9E0F-0517-4978-BC87-E7E7B0568C89}" dt="2021-10-02T23:31:39.945" v="1189" actId="26606"/>
          <ac:spMkLst>
            <pc:docMk/>
            <pc:sldMk cId="1789785821" sldId="263"/>
            <ac:spMk id="27" creationId="{B2205F6E-03C6-4E92-877C-E2482F6599AA}"/>
          </ac:spMkLst>
        </pc:spChg>
        <pc:spChg chg="add del">
          <ac:chgData name="sunita persad" userId="3f8766869e31e633" providerId="LiveId" clId="{1DAF9E0F-0517-4978-BC87-E7E7B0568C89}" dt="2021-10-02T23:31:46.824" v="1191" actId="26606"/>
          <ac:spMkLst>
            <pc:docMk/>
            <pc:sldMk cId="1789785821" sldId="263"/>
            <ac:spMk id="36" creationId="{87BD1F4E-A66D-4C06-86DA-8D56CA7A3B41}"/>
          </ac:spMkLst>
        </pc:spChg>
        <pc:spChg chg="add del">
          <ac:chgData name="sunita persad" userId="3f8766869e31e633" providerId="LiveId" clId="{1DAF9E0F-0517-4978-BC87-E7E7B0568C89}" dt="2021-10-02T23:31:46.824" v="1191" actId="26606"/>
          <ac:spMkLst>
            <pc:docMk/>
            <pc:sldMk cId="1789785821" sldId="263"/>
            <ac:spMk id="37" creationId="{655AE6B0-AC9E-4167-806F-E9DB135FC46B}"/>
          </ac:spMkLst>
        </pc:spChg>
        <pc:spChg chg="add del">
          <ac:chgData name="sunita persad" userId="3f8766869e31e633" providerId="LiveId" clId="{1DAF9E0F-0517-4978-BC87-E7E7B0568C89}" dt="2021-10-02T23:33:37.559" v="1202"/>
          <ac:spMkLst>
            <pc:docMk/>
            <pc:sldMk cId="1789785821" sldId="263"/>
            <ac:spMk id="43" creationId="{9F4444CE-BC8D-4D61-B303-4C05614E62AB}"/>
          </ac:spMkLst>
        </pc:spChg>
        <pc:spChg chg="add del">
          <ac:chgData name="sunita persad" userId="3f8766869e31e633" providerId="LiveId" clId="{1DAF9E0F-0517-4978-BC87-E7E7B0568C89}" dt="2021-10-02T23:33:37.559" v="1202"/>
          <ac:spMkLst>
            <pc:docMk/>
            <pc:sldMk cId="1789785821" sldId="263"/>
            <ac:spMk id="44" creationId="{73772B81-181F-48B7-8826-4D9686D15DF5}"/>
          </ac:spMkLst>
        </pc:spChg>
        <pc:spChg chg="add del">
          <ac:chgData name="sunita persad" userId="3f8766869e31e633" providerId="LiveId" clId="{1DAF9E0F-0517-4978-BC87-E7E7B0568C89}" dt="2021-10-02T23:33:37.559" v="1202"/>
          <ac:spMkLst>
            <pc:docMk/>
            <pc:sldMk cId="1789785821" sldId="263"/>
            <ac:spMk id="45" creationId="{B2205F6E-03C6-4E92-877C-E2482F6599AA}"/>
          </ac:spMkLst>
        </pc:spChg>
        <pc:spChg chg="add">
          <ac:chgData name="sunita persad" userId="3f8766869e31e633" providerId="LiveId" clId="{1DAF9E0F-0517-4978-BC87-E7E7B0568C89}" dt="2021-10-02T23:33:58.022" v="1203" actId="26606"/>
          <ac:spMkLst>
            <pc:docMk/>
            <pc:sldMk cId="1789785821" sldId="263"/>
            <ac:spMk id="62" creationId="{6288FC2F-B192-42B2-90BE-517E1039BE0B}"/>
          </ac:spMkLst>
        </pc:spChg>
        <pc:spChg chg="add">
          <ac:chgData name="sunita persad" userId="3f8766869e31e633" providerId="LiveId" clId="{1DAF9E0F-0517-4978-BC87-E7E7B0568C89}" dt="2021-10-02T23:33:58.022" v="1203" actId="26606"/>
          <ac:spMkLst>
            <pc:docMk/>
            <pc:sldMk cId="1789785821" sldId="263"/>
            <ac:spMk id="73" creationId="{CC28BCC9-4093-4FD5-83EB-7EC297F51396}"/>
          </ac:spMkLst>
        </pc:spChg>
        <pc:grpChg chg="add del">
          <ac:chgData name="sunita persad" userId="3f8766869e31e633" providerId="LiveId" clId="{1DAF9E0F-0517-4978-BC87-E7E7B0568C89}" dt="2021-10-02T23:31:39.945" v="1189" actId="26606"/>
          <ac:grpSpMkLst>
            <pc:docMk/>
            <pc:sldMk cId="1789785821" sldId="263"/>
            <ac:grpSpMk id="11" creationId="{D920209C-E85B-4D6F-A56F-724F5ADA811C}"/>
          </ac:grpSpMkLst>
        </pc:grpChg>
        <pc:grpChg chg="add del">
          <ac:chgData name="sunita persad" userId="3f8766869e31e633" providerId="LiveId" clId="{1DAF9E0F-0517-4978-BC87-E7E7B0568C89}" dt="2021-10-02T23:31:46.824" v="1191" actId="26606"/>
          <ac:grpSpMkLst>
            <pc:docMk/>
            <pc:sldMk cId="1789785821" sldId="263"/>
            <ac:grpSpMk id="35" creationId="{D920209C-E85B-4D6F-A56F-724F5ADA811C}"/>
          </ac:grpSpMkLst>
        </pc:grpChg>
        <pc:grpChg chg="add del">
          <ac:chgData name="sunita persad" userId="3f8766869e31e633" providerId="LiveId" clId="{1DAF9E0F-0517-4978-BC87-E7E7B0568C89}" dt="2021-10-02T23:31:46.824" v="1191" actId="26606"/>
          <ac:grpSpMkLst>
            <pc:docMk/>
            <pc:sldMk cId="1789785821" sldId="263"/>
            <ac:grpSpMk id="38" creationId="{3523416A-383B-4FDC-B4C9-D8EDDFE9C043}"/>
          </ac:grpSpMkLst>
        </pc:grpChg>
        <pc:grpChg chg="add del">
          <ac:chgData name="sunita persad" userId="3f8766869e31e633" providerId="LiveId" clId="{1DAF9E0F-0517-4978-BC87-E7E7B0568C89}" dt="2021-10-02T23:33:37.559" v="1202"/>
          <ac:grpSpMkLst>
            <pc:docMk/>
            <pc:sldMk cId="1789785821" sldId="263"/>
            <ac:grpSpMk id="42" creationId="{D920209C-E85B-4D6F-A56F-724F5ADA811C}"/>
          </ac:grpSpMkLst>
        </pc:grpChg>
        <pc:grpChg chg="add">
          <ac:chgData name="sunita persad" userId="3f8766869e31e633" providerId="LiveId" clId="{1DAF9E0F-0517-4978-BC87-E7E7B0568C89}" dt="2021-10-02T23:33:58.022" v="1203" actId="26606"/>
          <ac:grpSpMkLst>
            <pc:docMk/>
            <pc:sldMk cId="1789785821" sldId="263"/>
            <ac:grpSpMk id="51" creationId="{E5D4A15D-C852-47D7-A7E3-7F8FEE9FCA9D}"/>
          </ac:grpSpMkLst>
        </pc:grpChg>
        <pc:grpChg chg="add">
          <ac:chgData name="sunita persad" userId="3f8766869e31e633" providerId="LiveId" clId="{1DAF9E0F-0517-4978-BC87-E7E7B0568C89}" dt="2021-10-02T23:33:58.022" v="1203" actId="26606"/>
          <ac:grpSpMkLst>
            <pc:docMk/>
            <pc:sldMk cId="1789785821" sldId="263"/>
            <ac:grpSpMk id="64" creationId="{08BCF048-8940-4354-B9EC-5AD74E283CE3}"/>
          </ac:grpSpMkLst>
        </pc:grpChg>
        <pc:graphicFrameChg chg="add del">
          <ac:chgData name="sunita persad" userId="3f8766869e31e633" providerId="LiveId" clId="{1DAF9E0F-0517-4978-BC87-E7E7B0568C89}" dt="2021-10-02T23:31:39.945" v="1189" actId="26606"/>
          <ac:graphicFrameMkLst>
            <pc:docMk/>
            <pc:sldMk cId="1789785821" sldId="263"/>
            <ac:graphicFrameMk id="7" creationId="{55990BF1-7BAF-4D26-8D06-89134E651A52}"/>
          </ac:graphicFrameMkLst>
        </pc:graphicFrameChg>
        <pc:graphicFrameChg chg="add del">
          <ac:chgData name="sunita persad" userId="3f8766869e31e633" providerId="LiveId" clId="{1DAF9E0F-0517-4978-BC87-E7E7B0568C89}" dt="2021-10-02T23:31:46.824" v="1191" actId="26606"/>
          <ac:graphicFrameMkLst>
            <pc:docMk/>
            <pc:sldMk cId="1789785821" sldId="263"/>
            <ac:graphicFrameMk id="40" creationId="{007A2E9D-89AE-4009-891B-EA00E7029468}"/>
          </ac:graphicFrameMkLst>
        </pc:graphicFrameChg>
        <pc:graphicFrameChg chg="add mod modGraphic">
          <ac:chgData name="sunita persad" userId="3f8766869e31e633" providerId="LiveId" clId="{1DAF9E0F-0517-4978-BC87-E7E7B0568C89}" dt="2021-10-02T23:33:58.022" v="1203" actId="26606"/>
          <ac:graphicFrameMkLst>
            <pc:docMk/>
            <pc:sldMk cId="1789785821" sldId="263"/>
            <ac:graphicFrameMk id="46" creationId="{55990BF1-7BAF-4D26-8D06-89134E651A52}"/>
          </ac:graphicFrameMkLst>
        </pc:graphicFrameChg>
      </pc:sldChg>
      <pc:sldChg chg="modSp new mod">
        <pc:chgData name="sunita persad" userId="3f8766869e31e633" providerId="LiveId" clId="{1DAF9E0F-0517-4978-BC87-E7E7B0568C89}" dt="2021-10-05T21:32:44.422" v="5562" actId="20577"/>
        <pc:sldMkLst>
          <pc:docMk/>
          <pc:sldMk cId="786535372" sldId="264"/>
        </pc:sldMkLst>
        <pc:spChg chg="mod">
          <ac:chgData name="sunita persad" userId="3f8766869e31e633" providerId="LiveId" clId="{1DAF9E0F-0517-4978-BC87-E7E7B0568C89}" dt="2021-10-02T23:41:20.925" v="1431" actId="20577"/>
          <ac:spMkLst>
            <pc:docMk/>
            <pc:sldMk cId="786535372" sldId="264"/>
            <ac:spMk id="2" creationId="{84D55688-EAC6-4C5F-8C79-63D58F2CCE81}"/>
          </ac:spMkLst>
        </pc:spChg>
        <pc:spChg chg="mod">
          <ac:chgData name="sunita persad" userId="3f8766869e31e633" providerId="LiveId" clId="{1DAF9E0F-0517-4978-BC87-E7E7B0568C89}" dt="2021-10-05T21:32:44.422" v="5562" actId="20577"/>
          <ac:spMkLst>
            <pc:docMk/>
            <pc:sldMk cId="786535372" sldId="264"/>
            <ac:spMk id="3" creationId="{9430D50D-5B93-42D6-B7F2-06D1F11DF0E9}"/>
          </ac:spMkLst>
        </pc:spChg>
      </pc:sldChg>
      <pc:sldChg chg="modSp new mod">
        <pc:chgData name="sunita persad" userId="3f8766869e31e633" providerId="LiveId" clId="{1DAF9E0F-0517-4978-BC87-E7E7B0568C89}" dt="2021-10-04T23:04:37.289" v="5361" actId="20577"/>
        <pc:sldMkLst>
          <pc:docMk/>
          <pc:sldMk cId="2876551567" sldId="265"/>
        </pc:sldMkLst>
        <pc:spChg chg="mod">
          <ac:chgData name="sunita persad" userId="3f8766869e31e633" providerId="LiveId" clId="{1DAF9E0F-0517-4978-BC87-E7E7B0568C89}" dt="2021-10-03T00:00:06.714" v="2780" actId="20577"/>
          <ac:spMkLst>
            <pc:docMk/>
            <pc:sldMk cId="2876551567" sldId="265"/>
            <ac:spMk id="2" creationId="{5703B671-8B37-4321-A799-9183C4DFFF53}"/>
          </ac:spMkLst>
        </pc:spChg>
        <pc:spChg chg="mod">
          <ac:chgData name="sunita persad" userId="3f8766869e31e633" providerId="LiveId" clId="{1DAF9E0F-0517-4978-BC87-E7E7B0568C89}" dt="2021-10-04T23:04:37.289" v="5361" actId="20577"/>
          <ac:spMkLst>
            <pc:docMk/>
            <pc:sldMk cId="2876551567" sldId="265"/>
            <ac:spMk id="3" creationId="{83903C9D-B9F1-42D1-AF5A-90455EE48BC7}"/>
          </ac:spMkLst>
        </pc:spChg>
      </pc:sldChg>
      <pc:sldChg chg="modSp new mod">
        <pc:chgData name="sunita persad" userId="3f8766869e31e633" providerId="LiveId" clId="{1DAF9E0F-0517-4978-BC87-E7E7B0568C89}" dt="2021-10-03T00:10:05.265" v="3506" actId="20577"/>
        <pc:sldMkLst>
          <pc:docMk/>
          <pc:sldMk cId="2387706665" sldId="266"/>
        </pc:sldMkLst>
        <pc:spChg chg="mod">
          <ac:chgData name="sunita persad" userId="3f8766869e31e633" providerId="LiveId" clId="{1DAF9E0F-0517-4978-BC87-E7E7B0568C89}" dt="2021-10-03T00:05:06.867" v="3256" actId="20577"/>
          <ac:spMkLst>
            <pc:docMk/>
            <pc:sldMk cId="2387706665" sldId="266"/>
            <ac:spMk id="2" creationId="{AE0B2F7B-CD49-48A6-BC32-F2C372052EFD}"/>
          </ac:spMkLst>
        </pc:spChg>
        <pc:spChg chg="mod">
          <ac:chgData name="sunita persad" userId="3f8766869e31e633" providerId="LiveId" clId="{1DAF9E0F-0517-4978-BC87-E7E7B0568C89}" dt="2021-10-03T00:10:05.265" v="3506" actId="20577"/>
          <ac:spMkLst>
            <pc:docMk/>
            <pc:sldMk cId="2387706665" sldId="266"/>
            <ac:spMk id="3" creationId="{8F1CE2CF-BD5F-419F-AE83-DFF8F38A9F3D}"/>
          </ac:spMkLst>
        </pc:spChg>
      </pc:sldChg>
    </pc:docChg>
  </pc:docChgLst>
  <pc:docChgLst>
    <pc:chgData name="sunita persad" userId="3f8766869e31e633" providerId="LiveId" clId="{4A4CBAA8-5145-4FF1-AD75-F052B8016C1F}"/>
    <pc:docChg chg="undo custSel modSld">
      <pc:chgData name="sunita persad" userId="3f8766869e31e633" providerId="LiveId" clId="{4A4CBAA8-5145-4FF1-AD75-F052B8016C1F}" dt="2021-10-06T23:56:04.963" v="1810" actId="20577"/>
      <pc:docMkLst>
        <pc:docMk/>
      </pc:docMkLst>
      <pc:sldChg chg="modSp mod">
        <pc:chgData name="sunita persad" userId="3f8766869e31e633" providerId="LiveId" clId="{4A4CBAA8-5145-4FF1-AD75-F052B8016C1F}" dt="2021-10-06T23:51:15.241" v="1583" actId="20577"/>
        <pc:sldMkLst>
          <pc:docMk/>
          <pc:sldMk cId="0" sldId="258"/>
        </pc:sldMkLst>
        <pc:spChg chg="mod">
          <ac:chgData name="sunita persad" userId="3f8766869e31e633" providerId="LiveId" clId="{4A4CBAA8-5145-4FF1-AD75-F052B8016C1F}" dt="2021-10-06T23:51:15.241" v="1583" actId="20577"/>
          <ac:spMkLst>
            <pc:docMk/>
            <pc:sldMk cId="0" sldId="258"/>
            <ac:spMk id="10" creationId="{DD8AC8AF-FA4A-42F9-AD91-BE525F2A7382}"/>
          </ac:spMkLst>
        </pc:spChg>
        <pc:spChg chg="mod">
          <ac:chgData name="sunita persad" userId="3f8766869e31e633" providerId="LiveId" clId="{4A4CBAA8-5145-4FF1-AD75-F052B8016C1F}" dt="2021-10-06T23:50:28.499" v="1582" actId="20577"/>
          <ac:spMkLst>
            <pc:docMk/>
            <pc:sldMk cId="0" sldId="258"/>
            <ac:spMk id="66" creationId="{00000000-0000-0000-0000-000000000000}"/>
          </ac:spMkLst>
        </pc:spChg>
      </pc:sldChg>
      <pc:sldChg chg="modSp mod">
        <pc:chgData name="sunita persad" userId="3f8766869e31e633" providerId="LiveId" clId="{4A4CBAA8-5145-4FF1-AD75-F052B8016C1F}" dt="2021-10-06T23:56:04.963" v="1810" actId="20577"/>
        <pc:sldMkLst>
          <pc:docMk/>
          <pc:sldMk cId="0" sldId="261"/>
        </pc:sldMkLst>
        <pc:spChg chg="mod">
          <ac:chgData name="sunita persad" userId="3f8766869e31e633" providerId="LiveId" clId="{4A4CBAA8-5145-4FF1-AD75-F052B8016C1F}" dt="2021-10-06T23:56:04.963" v="1810" actId="20577"/>
          <ac:spMkLst>
            <pc:docMk/>
            <pc:sldMk cId="0" sldId="261"/>
            <ac:spMk id="83" creationId="{00000000-0000-0000-0000-000000000000}"/>
          </ac:spMkLst>
        </pc:spChg>
      </pc:sldChg>
      <pc:sldChg chg="modSp mod">
        <pc:chgData name="sunita persad" userId="3f8766869e31e633" providerId="LiveId" clId="{4A4CBAA8-5145-4FF1-AD75-F052B8016C1F}" dt="2021-10-06T23:53:49.100" v="1587"/>
        <pc:sldMkLst>
          <pc:docMk/>
          <pc:sldMk cId="0" sldId="262"/>
        </pc:sldMkLst>
        <pc:spChg chg="mod">
          <ac:chgData name="sunita persad" userId="3f8766869e31e633" providerId="LiveId" clId="{4A4CBAA8-5145-4FF1-AD75-F052B8016C1F}" dt="2021-10-06T23:53:49.100" v="1587"/>
          <ac:spMkLst>
            <pc:docMk/>
            <pc:sldMk cId="0" sldId="262"/>
            <ac:spMk id="89" creationId="{00000000-0000-0000-0000-000000000000}"/>
          </ac:spMkLst>
        </pc:spChg>
      </pc:sldChg>
      <pc:sldChg chg="addSp modSp mod">
        <pc:chgData name="sunita persad" userId="3f8766869e31e633" providerId="LiveId" clId="{4A4CBAA8-5145-4FF1-AD75-F052B8016C1F}" dt="2021-10-06T23:32:43.594" v="502" actId="14100"/>
        <pc:sldMkLst>
          <pc:docMk/>
          <pc:sldMk cId="1789785821" sldId="263"/>
        </pc:sldMkLst>
        <pc:spChg chg="add mod">
          <ac:chgData name="sunita persad" userId="3f8766869e31e633" providerId="LiveId" clId="{4A4CBAA8-5145-4FF1-AD75-F052B8016C1F}" dt="2021-10-06T23:29:47.016" v="430"/>
          <ac:spMkLst>
            <pc:docMk/>
            <pc:sldMk cId="1789785821" sldId="263"/>
            <ac:spMk id="25" creationId="{D5D4C636-FBFF-4DEA-A712-579E2F1816FD}"/>
          </ac:spMkLst>
        </pc:spChg>
        <pc:spChg chg="add mod">
          <ac:chgData name="sunita persad" userId="3f8766869e31e633" providerId="LiveId" clId="{4A4CBAA8-5145-4FF1-AD75-F052B8016C1F}" dt="2021-10-06T23:30:05.877" v="451" actId="20577"/>
          <ac:spMkLst>
            <pc:docMk/>
            <pc:sldMk cId="1789785821" sldId="263"/>
            <ac:spMk id="26" creationId="{14DF629E-A21C-4B88-AA06-8EA85A7FDBA7}"/>
          </ac:spMkLst>
        </pc:spChg>
        <pc:spChg chg="mod">
          <ac:chgData name="sunita persad" userId="3f8766869e31e633" providerId="LiveId" clId="{4A4CBAA8-5145-4FF1-AD75-F052B8016C1F}" dt="2021-10-06T23:32:38.372" v="501" actId="1076"/>
          <ac:spMkLst>
            <pc:docMk/>
            <pc:sldMk cId="1789785821" sldId="263"/>
            <ac:spMk id="28" creationId="{39914607-3CE1-406E-A03A-25F04455E944}"/>
          </ac:spMkLst>
        </pc:spChg>
        <pc:spChg chg="mod">
          <ac:chgData name="sunita persad" userId="3f8766869e31e633" providerId="LiveId" clId="{4A4CBAA8-5145-4FF1-AD75-F052B8016C1F}" dt="2021-10-06T23:32:35.511" v="500" actId="1076"/>
          <ac:spMkLst>
            <pc:docMk/>
            <pc:sldMk cId="1789785821" sldId="263"/>
            <ac:spMk id="29" creationId="{EA348620-9EDB-49C4-BE82-545A6520BCD1}"/>
          </ac:spMkLst>
        </pc:spChg>
        <pc:grpChg chg="add mod">
          <ac:chgData name="sunita persad" userId="3f8766869e31e633" providerId="LiveId" clId="{4A4CBAA8-5145-4FF1-AD75-F052B8016C1F}" dt="2021-10-06T23:32:09.527" v="493" actId="14100"/>
          <ac:grpSpMkLst>
            <pc:docMk/>
            <pc:sldMk cId="1789785821" sldId="263"/>
            <ac:grpSpMk id="24" creationId="{32F5EEE3-987A-4A11-94DD-A42F19A8DEFE}"/>
          </ac:grpSpMkLst>
        </pc:grpChg>
        <pc:grpChg chg="add mod">
          <ac:chgData name="sunita persad" userId="3f8766869e31e633" providerId="LiveId" clId="{4A4CBAA8-5145-4FF1-AD75-F052B8016C1F}" dt="2021-10-06T23:32:43.594" v="502" actId="14100"/>
          <ac:grpSpMkLst>
            <pc:docMk/>
            <pc:sldMk cId="1789785821" sldId="263"/>
            <ac:grpSpMk id="27" creationId="{C04B638C-775F-4E8F-9046-16B975988D46}"/>
          </ac:grpSpMkLst>
        </pc:grpChg>
        <pc:graphicFrameChg chg="mod">
          <ac:chgData name="sunita persad" userId="3f8766869e31e633" providerId="LiveId" clId="{4A4CBAA8-5145-4FF1-AD75-F052B8016C1F}" dt="2021-10-06T23:31:23.083" v="483"/>
          <ac:graphicFrameMkLst>
            <pc:docMk/>
            <pc:sldMk cId="1789785821" sldId="263"/>
            <ac:graphicFrameMk id="46" creationId="{55990BF1-7BAF-4D26-8D06-89134E651A52}"/>
          </ac:graphicFrameMkLst>
        </pc:graphicFrameChg>
      </pc:sldChg>
      <pc:sldChg chg="modSp mod">
        <pc:chgData name="sunita persad" userId="3f8766869e31e633" providerId="LiveId" clId="{4A4CBAA8-5145-4FF1-AD75-F052B8016C1F}" dt="2021-10-06T23:48:03.554" v="1390" actId="20577"/>
        <pc:sldMkLst>
          <pc:docMk/>
          <pc:sldMk cId="786535372" sldId="264"/>
        </pc:sldMkLst>
        <pc:spChg chg="mod">
          <ac:chgData name="sunita persad" userId="3f8766869e31e633" providerId="LiveId" clId="{4A4CBAA8-5145-4FF1-AD75-F052B8016C1F}" dt="2021-10-06T23:48:03.554" v="1390" actId="20577"/>
          <ac:spMkLst>
            <pc:docMk/>
            <pc:sldMk cId="786535372" sldId="264"/>
            <ac:spMk id="3" creationId="{9430D50D-5B93-42D6-B7F2-06D1F11DF0E9}"/>
          </ac:spMkLst>
        </pc:spChg>
      </pc:sldChg>
      <pc:sldChg chg="modSp mod">
        <pc:chgData name="sunita persad" userId="3f8766869e31e633" providerId="LiveId" clId="{4A4CBAA8-5145-4FF1-AD75-F052B8016C1F}" dt="2021-10-06T23:48:57.687" v="1409" actId="20577"/>
        <pc:sldMkLst>
          <pc:docMk/>
          <pc:sldMk cId="2876551567" sldId="265"/>
        </pc:sldMkLst>
        <pc:spChg chg="mod">
          <ac:chgData name="sunita persad" userId="3f8766869e31e633" providerId="LiveId" clId="{4A4CBAA8-5145-4FF1-AD75-F052B8016C1F}" dt="2021-10-06T23:48:57.687" v="1409" actId="20577"/>
          <ac:spMkLst>
            <pc:docMk/>
            <pc:sldMk cId="2876551567" sldId="265"/>
            <ac:spMk id="3" creationId="{83903C9D-B9F1-42D1-AF5A-90455EE48BC7}"/>
          </ac:spMkLst>
        </pc:spChg>
      </pc:sldChg>
      <pc:sldChg chg="modSp mod">
        <pc:chgData name="sunita persad" userId="3f8766869e31e633" providerId="LiveId" clId="{4A4CBAA8-5145-4FF1-AD75-F052B8016C1F}" dt="2021-10-06T23:29:07.045" v="428" actId="20577"/>
        <pc:sldMkLst>
          <pc:docMk/>
          <pc:sldMk cId="2387706665" sldId="266"/>
        </pc:sldMkLst>
        <pc:spChg chg="mod">
          <ac:chgData name="sunita persad" userId="3f8766869e31e633" providerId="LiveId" clId="{4A4CBAA8-5145-4FF1-AD75-F052B8016C1F}" dt="2021-10-06T23:29:07.045" v="428" actId="20577"/>
          <ac:spMkLst>
            <pc:docMk/>
            <pc:sldMk cId="2387706665" sldId="266"/>
            <ac:spMk id="3" creationId="{8F1CE2CF-BD5F-419F-AE83-DFF8F38A9F3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8BCDD-9934-4165-9B00-735D67AD9179}" type="doc">
      <dgm:prSet loTypeId="urn:microsoft.com/office/officeart/2005/8/layout/vList5" loCatId="list" qsTypeId="urn:microsoft.com/office/officeart/2005/8/quickstyle/simple4" qsCatId="simple" csTypeId="urn:microsoft.com/office/officeart/2005/8/colors/colorful2" csCatId="colorful" phldr="1"/>
      <dgm:spPr/>
      <dgm:t>
        <a:bodyPr/>
        <a:lstStyle/>
        <a:p>
          <a:endParaRPr lang="en-US"/>
        </a:p>
      </dgm:t>
    </dgm:pt>
    <dgm:pt modelId="{D2D5F865-A011-44C1-B79C-45B801AED576}">
      <dgm:prSet/>
      <dgm:spPr/>
      <dgm:t>
        <a:bodyPr/>
        <a:lstStyle/>
        <a:p>
          <a:r>
            <a:rPr lang="en-US" i="1"/>
            <a:t>Sean Desire;</a:t>
          </a:r>
          <a:endParaRPr lang="en-US"/>
        </a:p>
      </dgm:t>
    </dgm:pt>
    <dgm:pt modelId="{2F8BF255-B683-44B6-849B-5C3790379B5B}" type="parTrans" cxnId="{C4A1C531-30B6-4333-8EC0-BFE0D6A188E3}">
      <dgm:prSet/>
      <dgm:spPr/>
      <dgm:t>
        <a:bodyPr/>
        <a:lstStyle/>
        <a:p>
          <a:endParaRPr lang="en-US"/>
        </a:p>
      </dgm:t>
    </dgm:pt>
    <dgm:pt modelId="{09800DE1-7808-4A4E-95B0-853ABDB314A6}" type="sibTrans" cxnId="{C4A1C531-30B6-4333-8EC0-BFE0D6A188E3}">
      <dgm:prSet/>
      <dgm:spPr/>
      <dgm:t>
        <a:bodyPr/>
        <a:lstStyle/>
        <a:p>
          <a:endParaRPr lang="en-US"/>
        </a:p>
      </dgm:t>
    </dgm:pt>
    <dgm:pt modelId="{32FF2CBD-2803-44A6-B1B5-459B2D2B6E40}">
      <dgm:prSet/>
      <dgm:spPr/>
      <dgm:t>
        <a:bodyPr/>
        <a:lstStyle/>
        <a:p>
          <a:r>
            <a:rPr lang="en-US" i="1"/>
            <a:t>Bradley Evans;</a:t>
          </a:r>
          <a:endParaRPr lang="en-US"/>
        </a:p>
      </dgm:t>
    </dgm:pt>
    <dgm:pt modelId="{F4606347-29BE-4702-8CC3-444C922BF330}" type="parTrans" cxnId="{8AB78C33-790B-4C96-B992-39839659E7A2}">
      <dgm:prSet/>
      <dgm:spPr/>
      <dgm:t>
        <a:bodyPr/>
        <a:lstStyle/>
        <a:p>
          <a:endParaRPr lang="en-US"/>
        </a:p>
      </dgm:t>
    </dgm:pt>
    <dgm:pt modelId="{A6564C88-B5F7-4F31-8110-258AE69C24D7}" type="sibTrans" cxnId="{8AB78C33-790B-4C96-B992-39839659E7A2}">
      <dgm:prSet/>
      <dgm:spPr/>
      <dgm:t>
        <a:bodyPr/>
        <a:lstStyle/>
        <a:p>
          <a:endParaRPr lang="en-US"/>
        </a:p>
      </dgm:t>
    </dgm:pt>
    <dgm:pt modelId="{84C1227B-3062-4CEF-845E-2EB5B1CA1301}">
      <dgm:prSet/>
      <dgm:spPr/>
      <dgm:t>
        <a:bodyPr/>
        <a:lstStyle/>
        <a:p>
          <a:r>
            <a:rPr lang="en-US" i="1"/>
            <a:t>Sunita Maharaj-Persad;</a:t>
          </a:r>
          <a:endParaRPr lang="en-US"/>
        </a:p>
      </dgm:t>
    </dgm:pt>
    <dgm:pt modelId="{D18C183F-F176-4ADE-8428-6F73C9302F2F}" type="parTrans" cxnId="{2BC44AEE-B788-4740-905D-80986D62E13F}">
      <dgm:prSet/>
      <dgm:spPr/>
      <dgm:t>
        <a:bodyPr/>
        <a:lstStyle/>
        <a:p>
          <a:endParaRPr lang="en-US"/>
        </a:p>
      </dgm:t>
    </dgm:pt>
    <dgm:pt modelId="{8592FFC4-E45B-4F35-BE19-556985AC40A9}" type="sibTrans" cxnId="{2BC44AEE-B788-4740-905D-80986D62E13F}">
      <dgm:prSet/>
      <dgm:spPr/>
      <dgm:t>
        <a:bodyPr/>
        <a:lstStyle/>
        <a:p>
          <a:endParaRPr lang="en-US"/>
        </a:p>
      </dgm:t>
    </dgm:pt>
    <dgm:pt modelId="{94D215E5-622C-40CB-855B-F92F59811E14}">
      <dgm:prSet/>
      <dgm:spPr/>
      <dgm:t>
        <a:bodyPr/>
        <a:lstStyle/>
        <a:p>
          <a:r>
            <a:rPr lang="en-US" i="1"/>
            <a:t>Jared Gavigan;</a:t>
          </a:r>
          <a:endParaRPr lang="en-US"/>
        </a:p>
      </dgm:t>
    </dgm:pt>
    <dgm:pt modelId="{97F417E2-107C-46FB-A728-4617880FB383}" type="parTrans" cxnId="{2097A19E-7BB4-4C9C-955E-C003A1CFE91E}">
      <dgm:prSet/>
      <dgm:spPr/>
      <dgm:t>
        <a:bodyPr/>
        <a:lstStyle/>
        <a:p>
          <a:endParaRPr lang="en-US"/>
        </a:p>
      </dgm:t>
    </dgm:pt>
    <dgm:pt modelId="{3F46C183-EBF6-4A5C-A081-DFF32C661301}" type="sibTrans" cxnId="{2097A19E-7BB4-4C9C-955E-C003A1CFE91E}">
      <dgm:prSet/>
      <dgm:spPr/>
      <dgm:t>
        <a:bodyPr/>
        <a:lstStyle/>
        <a:p>
          <a:endParaRPr lang="en-US"/>
        </a:p>
      </dgm:t>
    </dgm:pt>
    <dgm:pt modelId="{70736010-555B-4152-BDC6-1AEF654446A1}">
      <dgm:prSet/>
      <dgm:spPr/>
      <dgm:t>
        <a:bodyPr/>
        <a:lstStyle/>
        <a:p>
          <a:r>
            <a:rPr lang="en-US" i="1"/>
            <a:t>Julio Rios</a:t>
          </a:r>
          <a:endParaRPr lang="en-US"/>
        </a:p>
      </dgm:t>
    </dgm:pt>
    <dgm:pt modelId="{2A7E151C-08F1-4A99-90D3-402F1097647F}" type="parTrans" cxnId="{15BEF892-70C8-481D-BC88-20150D2F7FC3}">
      <dgm:prSet/>
      <dgm:spPr/>
      <dgm:t>
        <a:bodyPr/>
        <a:lstStyle/>
        <a:p>
          <a:endParaRPr lang="en-US"/>
        </a:p>
      </dgm:t>
    </dgm:pt>
    <dgm:pt modelId="{B22DC18D-C647-4FF8-8B3A-4DADE579672F}" type="sibTrans" cxnId="{15BEF892-70C8-481D-BC88-20150D2F7FC3}">
      <dgm:prSet/>
      <dgm:spPr/>
      <dgm:t>
        <a:bodyPr/>
        <a:lstStyle/>
        <a:p>
          <a:endParaRPr lang="en-US"/>
        </a:p>
      </dgm:t>
    </dgm:pt>
    <dgm:pt modelId="{8ED445B4-C52A-4A80-8F36-6F2CC142FD4B}" type="pres">
      <dgm:prSet presAssocID="{1E18BCDD-9934-4165-9B00-735D67AD9179}" presName="Name0" presStyleCnt="0">
        <dgm:presLayoutVars>
          <dgm:dir/>
          <dgm:animLvl val="lvl"/>
          <dgm:resizeHandles val="exact"/>
        </dgm:presLayoutVars>
      </dgm:prSet>
      <dgm:spPr/>
    </dgm:pt>
    <dgm:pt modelId="{EAE2801E-C77E-47AE-845B-D1DEA84CECDD}" type="pres">
      <dgm:prSet presAssocID="{D2D5F865-A011-44C1-B79C-45B801AED576}" presName="linNode" presStyleCnt="0"/>
      <dgm:spPr/>
    </dgm:pt>
    <dgm:pt modelId="{1E32ABA3-4F08-47AA-89C6-481CA51C5298}" type="pres">
      <dgm:prSet presAssocID="{D2D5F865-A011-44C1-B79C-45B801AED576}" presName="parentText" presStyleLbl="node1" presStyleIdx="0" presStyleCnt="5">
        <dgm:presLayoutVars>
          <dgm:chMax val="1"/>
          <dgm:bulletEnabled val="1"/>
        </dgm:presLayoutVars>
      </dgm:prSet>
      <dgm:spPr/>
    </dgm:pt>
    <dgm:pt modelId="{4AC160A6-1E3B-4A68-AAA4-B2B45C21ECDD}" type="pres">
      <dgm:prSet presAssocID="{09800DE1-7808-4A4E-95B0-853ABDB314A6}" presName="sp" presStyleCnt="0"/>
      <dgm:spPr/>
    </dgm:pt>
    <dgm:pt modelId="{003A30C1-BA5B-474D-8D4B-6EF0C1931FD5}" type="pres">
      <dgm:prSet presAssocID="{32FF2CBD-2803-44A6-B1B5-459B2D2B6E40}" presName="linNode" presStyleCnt="0"/>
      <dgm:spPr/>
    </dgm:pt>
    <dgm:pt modelId="{B8D8F566-D7CE-4732-86EF-086EABA90277}" type="pres">
      <dgm:prSet presAssocID="{32FF2CBD-2803-44A6-B1B5-459B2D2B6E40}" presName="parentText" presStyleLbl="node1" presStyleIdx="1" presStyleCnt="5">
        <dgm:presLayoutVars>
          <dgm:chMax val="1"/>
          <dgm:bulletEnabled val="1"/>
        </dgm:presLayoutVars>
      </dgm:prSet>
      <dgm:spPr/>
    </dgm:pt>
    <dgm:pt modelId="{270AEAFB-42C0-4D45-AAE1-F7F2D1CD41F5}" type="pres">
      <dgm:prSet presAssocID="{A6564C88-B5F7-4F31-8110-258AE69C24D7}" presName="sp" presStyleCnt="0"/>
      <dgm:spPr/>
    </dgm:pt>
    <dgm:pt modelId="{B07DC640-8F07-4E5F-B0EA-21F6C9644EE8}" type="pres">
      <dgm:prSet presAssocID="{84C1227B-3062-4CEF-845E-2EB5B1CA1301}" presName="linNode" presStyleCnt="0"/>
      <dgm:spPr/>
    </dgm:pt>
    <dgm:pt modelId="{6CD5ED77-322F-43F3-BA2F-AC12380A0EDB}" type="pres">
      <dgm:prSet presAssocID="{84C1227B-3062-4CEF-845E-2EB5B1CA1301}" presName="parentText" presStyleLbl="node1" presStyleIdx="2" presStyleCnt="5">
        <dgm:presLayoutVars>
          <dgm:chMax val="1"/>
          <dgm:bulletEnabled val="1"/>
        </dgm:presLayoutVars>
      </dgm:prSet>
      <dgm:spPr/>
    </dgm:pt>
    <dgm:pt modelId="{A56B216A-B9BC-4A44-94A9-EE096BBD3914}" type="pres">
      <dgm:prSet presAssocID="{8592FFC4-E45B-4F35-BE19-556985AC40A9}" presName="sp" presStyleCnt="0"/>
      <dgm:spPr/>
    </dgm:pt>
    <dgm:pt modelId="{6E0A5F34-56CA-4382-9C2E-62A2FB372C10}" type="pres">
      <dgm:prSet presAssocID="{94D215E5-622C-40CB-855B-F92F59811E14}" presName="linNode" presStyleCnt="0"/>
      <dgm:spPr/>
    </dgm:pt>
    <dgm:pt modelId="{4E5E16BB-587B-4818-AC68-D93CE5B66A73}" type="pres">
      <dgm:prSet presAssocID="{94D215E5-622C-40CB-855B-F92F59811E14}" presName="parentText" presStyleLbl="node1" presStyleIdx="3" presStyleCnt="5">
        <dgm:presLayoutVars>
          <dgm:chMax val="1"/>
          <dgm:bulletEnabled val="1"/>
        </dgm:presLayoutVars>
      </dgm:prSet>
      <dgm:spPr/>
    </dgm:pt>
    <dgm:pt modelId="{10EC4AA7-3C5B-4FE8-86E2-C53512A90F50}" type="pres">
      <dgm:prSet presAssocID="{3F46C183-EBF6-4A5C-A081-DFF32C661301}" presName="sp" presStyleCnt="0"/>
      <dgm:spPr/>
    </dgm:pt>
    <dgm:pt modelId="{459376FF-5926-4600-9EA1-4CD76A72135A}" type="pres">
      <dgm:prSet presAssocID="{70736010-555B-4152-BDC6-1AEF654446A1}" presName="linNode" presStyleCnt="0"/>
      <dgm:spPr/>
    </dgm:pt>
    <dgm:pt modelId="{671EFE98-993F-487F-A4C9-581FEF3473DE}" type="pres">
      <dgm:prSet presAssocID="{70736010-555B-4152-BDC6-1AEF654446A1}" presName="parentText" presStyleLbl="node1" presStyleIdx="4" presStyleCnt="5">
        <dgm:presLayoutVars>
          <dgm:chMax val="1"/>
          <dgm:bulletEnabled val="1"/>
        </dgm:presLayoutVars>
      </dgm:prSet>
      <dgm:spPr/>
    </dgm:pt>
  </dgm:ptLst>
  <dgm:cxnLst>
    <dgm:cxn modelId="{53B0BD24-5270-4F7D-A2F3-C5E189F8E591}" type="presOf" srcId="{D2D5F865-A011-44C1-B79C-45B801AED576}" destId="{1E32ABA3-4F08-47AA-89C6-481CA51C5298}" srcOrd="0" destOrd="0" presId="urn:microsoft.com/office/officeart/2005/8/layout/vList5"/>
    <dgm:cxn modelId="{C4A1C531-30B6-4333-8EC0-BFE0D6A188E3}" srcId="{1E18BCDD-9934-4165-9B00-735D67AD9179}" destId="{D2D5F865-A011-44C1-B79C-45B801AED576}" srcOrd="0" destOrd="0" parTransId="{2F8BF255-B683-44B6-849B-5C3790379B5B}" sibTransId="{09800DE1-7808-4A4E-95B0-853ABDB314A6}"/>
    <dgm:cxn modelId="{8AB78C33-790B-4C96-B992-39839659E7A2}" srcId="{1E18BCDD-9934-4165-9B00-735D67AD9179}" destId="{32FF2CBD-2803-44A6-B1B5-459B2D2B6E40}" srcOrd="1" destOrd="0" parTransId="{F4606347-29BE-4702-8CC3-444C922BF330}" sibTransId="{A6564C88-B5F7-4F31-8110-258AE69C24D7}"/>
    <dgm:cxn modelId="{D14E1E3F-492D-463C-AE1C-D3A8B007655F}" type="presOf" srcId="{32FF2CBD-2803-44A6-B1B5-459B2D2B6E40}" destId="{B8D8F566-D7CE-4732-86EF-086EABA90277}" srcOrd="0" destOrd="0" presId="urn:microsoft.com/office/officeart/2005/8/layout/vList5"/>
    <dgm:cxn modelId="{A493F48F-F8AF-4A2A-A105-F0F78EDC841E}" type="presOf" srcId="{1E18BCDD-9934-4165-9B00-735D67AD9179}" destId="{8ED445B4-C52A-4A80-8F36-6F2CC142FD4B}" srcOrd="0" destOrd="0" presId="urn:microsoft.com/office/officeart/2005/8/layout/vList5"/>
    <dgm:cxn modelId="{15BEF892-70C8-481D-BC88-20150D2F7FC3}" srcId="{1E18BCDD-9934-4165-9B00-735D67AD9179}" destId="{70736010-555B-4152-BDC6-1AEF654446A1}" srcOrd="4" destOrd="0" parTransId="{2A7E151C-08F1-4A99-90D3-402F1097647F}" sibTransId="{B22DC18D-C647-4FF8-8B3A-4DADE579672F}"/>
    <dgm:cxn modelId="{D9290095-F6D1-4DAF-91A6-4D1962C44CB8}" type="presOf" srcId="{94D215E5-622C-40CB-855B-F92F59811E14}" destId="{4E5E16BB-587B-4818-AC68-D93CE5B66A73}" srcOrd="0" destOrd="0" presId="urn:microsoft.com/office/officeart/2005/8/layout/vList5"/>
    <dgm:cxn modelId="{2097A19E-7BB4-4C9C-955E-C003A1CFE91E}" srcId="{1E18BCDD-9934-4165-9B00-735D67AD9179}" destId="{94D215E5-622C-40CB-855B-F92F59811E14}" srcOrd="3" destOrd="0" parTransId="{97F417E2-107C-46FB-A728-4617880FB383}" sibTransId="{3F46C183-EBF6-4A5C-A081-DFF32C661301}"/>
    <dgm:cxn modelId="{C70487E5-121F-4E5D-A889-A15DEFF357D4}" type="presOf" srcId="{84C1227B-3062-4CEF-845E-2EB5B1CA1301}" destId="{6CD5ED77-322F-43F3-BA2F-AC12380A0EDB}" srcOrd="0" destOrd="0" presId="urn:microsoft.com/office/officeart/2005/8/layout/vList5"/>
    <dgm:cxn modelId="{48BD22EC-C1B5-46F3-B2FA-961B9333EFB8}" type="presOf" srcId="{70736010-555B-4152-BDC6-1AEF654446A1}" destId="{671EFE98-993F-487F-A4C9-581FEF3473DE}" srcOrd="0" destOrd="0" presId="urn:microsoft.com/office/officeart/2005/8/layout/vList5"/>
    <dgm:cxn modelId="{2BC44AEE-B788-4740-905D-80986D62E13F}" srcId="{1E18BCDD-9934-4165-9B00-735D67AD9179}" destId="{84C1227B-3062-4CEF-845E-2EB5B1CA1301}" srcOrd="2" destOrd="0" parTransId="{D18C183F-F176-4ADE-8428-6F73C9302F2F}" sibTransId="{8592FFC4-E45B-4F35-BE19-556985AC40A9}"/>
    <dgm:cxn modelId="{6F8FF6AD-01A9-4CC6-B3A3-30FC97BB1264}" type="presParOf" srcId="{8ED445B4-C52A-4A80-8F36-6F2CC142FD4B}" destId="{EAE2801E-C77E-47AE-845B-D1DEA84CECDD}" srcOrd="0" destOrd="0" presId="urn:microsoft.com/office/officeart/2005/8/layout/vList5"/>
    <dgm:cxn modelId="{BBBD98FE-C8C7-41DB-818A-F93ABBF6E8FF}" type="presParOf" srcId="{EAE2801E-C77E-47AE-845B-D1DEA84CECDD}" destId="{1E32ABA3-4F08-47AA-89C6-481CA51C5298}" srcOrd="0" destOrd="0" presId="urn:microsoft.com/office/officeart/2005/8/layout/vList5"/>
    <dgm:cxn modelId="{A11E2359-99BB-42E2-87AA-71473ABB8219}" type="presParOf" srcId="{8ED445B4-C52A-4A80-8F36-6F2CC142FD4B}" destId="{4AC160A6-1E3B-4A68-AAA4-B2B45C21ECDD}" srcOrd="1" destOrd="0" presId="urn:microsoft.com/office/officeart/2005/8/layout/vList5"/>
    <dgm:cxn modelId="{0D082AC3-B961-45C7-9BF8-952E98A4A89E}" type="presParOf" srcId="{8ED445B4-C52A-4A80-8F36-6F2CC142FD4B}" destId="{003A30C1-BA5B-474D-8D4B-6EF0C1931FD5}" srcOrd="2" destOrd="0" presId="urn:microsoft.com/office/officeart/2005/8/layout/vList5"/>
    <dgm:cxn modelId="{D5ED59D3-F611-41FA-AB6A-8A4394AE18B5}" type="presParOf" srcId="{003A30C1-BA5B-474D-8D4B-6EF0C1931FD5}" destId="{B8D8F566-D7CE-4732-86EF-086EABA90277}" srcOrd="0" destOrd="0" presId="urn:microsoft.com/office/officeart/2005/8/layout/vList5"/>
    <dgm:cxn modelId="{FA9E3EE7-E0D5-412E-AE9C-23B2D37F9039}" type="presParOf" srcId="{8ED445B4-C52A-4A80-8F36-6F2CC142FD4B}" destId="{270AEAFB-42C0-4D45-AAE1-F7F2D1CD41F5}" srcOrd="3" destOrd="0" presId="urn:microsoft.com/office/officeart/2005/8/layout/vList5"/>
    <dgm:cxn modelId="{874336F5-E6CF-42D9-83A1-BF6BCAA75C4B}" type="presParOf" srcId="{8ED445B4-C52A-4A80-8F36-6F2CC142FD4B}" destId="{B07DC640-8F07-4E5F-B0EA-21F6C9644EE8}" srcOrd="4" destOrd="0" presId="urn:microsoft.com/office/officeart/2005/8/layout/vList5"/>
    <dgm:cxn modelId="{DE8861AD-721A-4758-824D-31FD0EFA43A6}" type="presParOf" srcId="{B07DC640-8F07-4E5F-B0EA-21F6C9644EE8}" destId="{6CD5ED77-322F-43F3-BA2F-AC12380A0EDB}" srcOrd="0" destOrd="0" presId="urn:microsoft.com/office/officeart/2005/8/layout/vList5"/>
    <dgm:cxn modelId="{D820B181-DF62-41D8-A803-F7E456A5DBA8}" type="presParOf" srcId="{8ED445B4-C52A-4A80-8F36-6F2CC142FD4B}" destId="{A56B216A-B9BC-4A44-94A9-EE096BBD3914}" srcOrd="5" destOrd="0" presId="urn:microsoft.com/office/officeart/2005/8/layout/vList5"/>
    <dgm:cxn modelId="{C6237E63-7960-4CC0-A7E7-56C7896FBB19}" type="presParOf" srcId="{8ED445B4-C52A-4A80-8F36-6F2CC142FD4B}" destId="{6E0A5F34-56CA-4382-9C2E-62A2FB372C10}" srcOrd="6" destOrd="0" presId="urn:microsoft.com/office/officeart/2005/8/layout/vList5"/>
    <dgm:cxn modelId="{0AF3A65C-EA1F-43E3-9297-81F9C42C9812}" type="presParOf" srcId="{6E0A5F34-56CA-4382-9C2E-62A2FB372C10}" destId="{4E5E16BB-587B-4818-AC68-D93CE5B66A73}" srcOrd="0" destOrd="0" presId="urn:microsoft.com/office/officeart/2005/8/layout/vList5"/>
    <dgm:cxn modelId="{6B194908-EECE-4347-9DD1-7135BF8B5F92}" type="presParOf" srcId="{8ED445B4-C52A-4A80-8F36-6F2CC142FD4B}" destId="{10EC4AA7-3C5B-4FE8-86E2-C53512A90F50}" srcOrd="7" destOrd="0" presId="urn:microsoft.com/office/officeart/2005/8/layout/vList5"/>
    <dgm:cxn modelId="{DD76D41F-451E-4DF0-8960-89E334E29E4F}" type="presParOf" srcId="{8ED445B4-C52A-4A80-8F36-6F2CC142FD4B}" destId="{459376FF-5926-4600-9EA1-4CD76A72135A}" srcOrd="8" destOrd="0" presId="urn:microsoft.com/office/officeart/2005/8/layout/vList5"/>
    <dgm:cxn modelId="{0FEF0F32-2C37-43C8-A389-1F95D0B3CBEE}" type="presParOf" srcId="{459376FF-5926-4600-9EA1-4CD76A72135A}" destId="{671EFE98-993F-487F-A4C9-581FEF3473D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9D33B0-9636-4283-959D-E0209969AB9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70B70AF-551C-4375-A1C6-AF15DED473CC}">
      <dgm:prSet/>
      <dgm:spPr/>
      <dgm:t>
        <a:bodyPr/>
        <a:lstStyle/>
        <a:p>
          <a:r>
            <a:rPr lang="en-US"/>
            <a:t>HTML</a:t>
          </a:r>
        </a:p>
      </dgm:t>
    </dgm:pt>
    <dgm:pt modelId="{033B95DE-9366-4F32-88D8-676BE3456B60}" type="parTrans" cxnId="{A63FBC60-7DF8-4B90-8B43-CEBD17F8B1D3}">
      <dgm:prSet/>
      <dgm:spPr/>
      <dgm:t>
        <a:bodyPr/>
        <a:lstStyle/>
        <a:p>
          <a:endParaRPr lang="en-US"/>
        </a:p>
      </dgm:t>
    </dgm:pt>
    <dgm:pt modelId="{7B44CC25-22BF-4FA0-9C3F-4F1A2BBEB8E6}" type="sibTrans" cxnId="{A63FBC60-7DF8-4B90-8B43-CEBD17F8B1D3}">
      <dgm:prSet/>
      <dgm:spPr/>
      <dgm:t>
        <a:bodyPr/>
        <a:lstStyle/>
        <a:p>
          <a:endParaRPr lang="en-US"/>
        </a:p>
      </dgm:t>
    </dgm:pt>
    <dgm:pt modelId="{0254A5BC-C008-49CA-B207-EB8977876C3B}">
      <dgm:prSet/>
      <dgm:spPr/>
      <dgm:t>
        <a:bodyPr/>
        <a:lstStyle/>
        <a:p>
          <a:r>
            <a:rPr lang="en-US" dirty="0"/>
            <a:t>JavaScript</a:t>
          </a:r>
        </a:p>
      </dgm:t>
    </dgm:pt>
    <dgm:pt modelId="{5226681F-F441-46EE-970A-ADEA7213C208}" type="parTrans" cxnId="{C4A71AD2-A3F0-400C-961F-BBB08E694BBA}">
      <dgm:prSet/>
      <dgm:spPr/>
      <dgm:t>
        <a:bodyPr/>
        <a:lstStyle/>
        <a:p>
          <a:endParaRPr lang="en-US"/>
        </a:p>
      </dgm:t>
    </dgm:pt>
    <dgm:pt modelId="{E74A9BCA-B123-44EA-90AB-EC59BD43FC5E}" type="sibTrans" cxnId="{C4A71AD2-A3F0-400C-961F-BBB08E694BBA}">
      <dgm:prSet/>
      <dgm:spPr/>
      <dgm:t>
        <a:bodyPr/>
        <a:lstStyle/>
        <a:p>
          <a:endParaRPr lang="en-US"/>
        </a:p>
      </dgm:t>
    </dgm:pt>
    <dgm:pt modelId="{B14FC987-BE48-4FD9-858B-B5B3F33CADE3}">
      <dgm:prSet/>
      <dgm:spPr/>
      <dgm:t>
        <a:bodyPr/>
        <a:lstStyle/>
        <a:p>
          <a:r>
            <a:rPr lang="en-US"/>
            <a:t>CSS</a:t>
          </a:r>
        </a:p>
      </dgm:t>
    </dgm:pt>
    <dgm:pt modelId="{57609EA1-4A58-4CC5-9C31-915FFB6B96EB}" type="parTrans" cxnId="{B5B5FE76-CDC3-45A5-B0BB-F8CAD48D7903}">
      <dgm:prSet/>
      <dgm:spPr/>
      <dgm:t>
        <a:bodyPr/>
        <a:lstStyle/>
        <a:p>
          <a:endParaRPr lang="en-US"/>
        </a:p>
      </dgm:t>
    </dgm:pt>
    <dgm:pt modelId="{C51BE077-678A-48AE-9008-969720CA2911}" type="sibTrans" cxnId="{B5B5FE76-CDC3-45A5-B0BB-F8CAD48D7903}">
      <dgm:prSet/>
      <dgm:spPr/>
      <dgm:t>
        <a:bodyPr/>
        <a:lstStyle/>
        <a:p>
          <a:endParaRPr lang="en-US"/>
        </a:p>
      </dgm:t>
    </dgm:pt>
    <dgm:pt modelId="{BAF24CCF-3A18-4BEE-B79C-01D5A946CF74}">
      <dgm:prSet/>
      <dgm:spPr/>
      <dgm:t>
        <a:bodyPr/>
        <a:lstStyle/>
        <a:p>
          <a:r>
            <a:rPr lang="en-US" dirty="0"/>
            <a:t>JSON</a:t>
          </a:r>
        </a:p>
      </dgm:t>
    </dgm:pt>
    <dgm:pt modelId="{BA74A13E-2406-43A1-A2A3-A86E0B808AB9}" type="parTrans" cxnId="{11D51526-BD09-441A-AB3E-3F194AD33E7F}">
      <dgm:prSet/>
      <dgm:spPr/>
      <dgm:t>
        <a:bodyPr/>
        <a:lstStyle/>
        <a:p>
          <a:endParaRPr lang="en-US"/>
        </a:p>
      </dgm:t>
    </dgm:pt>
    <dgm:pt modelId="{90E67496-E800-47F6-9C2F-181DE4C3DB8C}" type="sibTrans" cxnId="{11D51526-BD09-441A-AB3E-3F194AD33E7F}">
      <dgm:prSet/>
      <dgm:spPr/>
      <dgm:t>
        <a:bodyPr/>
        <a:lstStyle/>
        <a:p>
          <a:endParaRPr lang="en-US"/>
        </a:p>
      </dgm:t>
    </dgm:pt>
    <dgm:pt modelId="{3F24E1BE-6F8D-4818-852F-3BDC5D7829A9}">
      <dgm:prSet/>
      <dgm:spPr/>
      <dgm:t>
        <a:bodyPr/>
        <a:lstStyle/>
        <a:p>
          <a:r>
            <a:rPr lang="en-US" dirty="0" err="1"/>
            <a:t>OpenWeatherMap</a:t>
          </a:r>
          <a:r>
            <a:rPr lang="en-US" dirty="0"/>
            <a:t> API</a:t>
          </a:r>
        </a:p>
      </dgm:t>
    </dgm:pt>
    <dgm:pt modelId="{D25D6B1A-3EDF-434B-8D40-F62CC0C12EA4}" type="parTrans" cxnId="{3E1CD206-5CAF-40CF-A20A-DFD700217FC7}">
      <dgm:prSet/>
      <dgm:spPr/>
      <dgm:t>
        <a:bodyPr/>
        <a:lstStyle/>
        <a:p>
          <a:endParaRPr lang="en-US"/>
        </a:p>
      </dgm:t>
    </dgm:pt>
    <dgm:pt modelId="{EA775545-32FC-4CEA-9BCF-6A77BC1240D6}" type="sibTrans" cxnId="{3E1CD206-5CAF-40CF-A20A-DFD700217FC7}">
      <dgm:prSet/>
      <dgm:spPr/>
      <dgm:t>
        <a:bodyPr/>
        <a:lstStyle/>
        <a:p>
          <a:endParaRPr lang="en-US"/>
        </a:p>
      </dgm:t>
    </dgm:pt>
    <dgm:pt modelId="{598AE367-B43A-4628-9493-8C5DBE5388DA}" type="pres">
      <dgm:prSet presAssocID="{DB9D33B0-9636-4283-959D-E0209969AB91}" presName="linear" presStyleCnt="0">
        <dgm:presLayoutVars>
          <dgm:animLvl val="lvl"/>
          <dgm:resizeHandles val="exact"/>
        </dgm:presLayoutVars>
      </dgm:prSet>
      <dgm:spPr/>
    </dgm:pt>
    <dgm:pt modelId="{D6139EBE-CCE8-4929-B62A-E06E9C9764CB}" type="pres">
      <dgm:prSet presAssocID="{D70B70AF-551C-4375-A1C6-AF15DED473CC}" presName="parentText" presStyleLbl="node1" presStyleIdx="0" presStyleCnt="5" custLinFactY="-47156" custLinFactNeighborX="708" custLinFactNeighborY="-100000">
        <dgm:presLayoutVars>
          <dgm:chMax val="0"/>
          <dgm:bulletEnabled val="1"/>
        </dgm:presLayoutVars>
      </dgm:prSet>
      <dgm:spPr/>
    </dgm:pt>
    <dgm:pt modelId="{716E1A8F-E1B8-4C7B-BC1F-169C8D7CD9E9}" type="pres">
      <dgm:prSet presAssocID="{7B44CC25-22BF-4FA0-9C3F-4F1A2BBEB8E6}" presName="spacer" presStyleCnt="0"/>
      <dgm:spPr/>
    </dgm:pt>
    <dgm:pt modelId="{E38641D1-B00E-44BA-B581-51F02190F1A7}" type="pres">
      <dgm:prSet presAssocID="{0254A5BC-C008-49CA-B207-EB8977876C3B}" presName="parentText" presStyleLbl="node1" presStyleIdx="1" presStyleCnt="5" custLinFactY="-9228" custLinFactNeighborY="-100000">
        <dgm:presLayoutVars>
          <dgm:chMax val="0"/>
          <dgm:bulletEnabled val="1"/>
        </dgm:presLayoutVars>
      </dgm:prSet>
      <dgm:spPr/>
    </dgm:pt>
    <dgm:pt modelId="{7C67AE37-C081-4144-BC1A-5983E0AA6180}" type="pres">
      <dgm:prSet presAssocID="{E74A9BCA-B123-44EA-90AB-EC59BD43FC5E}" presName="spacer" presStyleCnt="0"/>
      <dgm:spPr/>
    </dgm:pt>
    <dgm:pt modelId="{E6ECC7A7-468B-42BE-98AF-939475E9404F}" type="pres">
      <dgm:prSet presAssocID="{B14FC987-BE48-4FD9-858B-B5B3F33CADE3}" presName="parentText" presStyleLbl="node1" presStyleIdx="2" presStyleCnt="5" custLinFactY="-18768" custLinFactNeighborY="-100000">
        <dgm:presLayoutVars>
          <dgm:chMax val="0"/>
          <dgm:bulletEnabled val="1"/>
        </dgm:presLayoutVars>
      </dgm:prSet>
      <dgm:spPr/>
    </dgm:pt>
    <dgm:pt modelId="{ABC8FC02-A86D-4187-BB85-607B99971810}" type="pres">
      <dgm:prSet presAssocID="{C51BE077-678A-48AE-9008-969720CA2911}" presName="spacer" presStyleCnt="0"/>
      <dgm:spPr/>
    </dgm:pt>
    <dgm:pt modelId="{9828F2CA-B090-431F-9C64-B1BC4EE4AA4E}" type="pres">
      <dgm:prSet presAssocID="{BAF24CCF-3A18-4BEE-B79C-01D5A946CF74}" presName="parentText" presStyleLbl="node1" presStyleIdx="3" presStyleCnt="5" custLinFactY="-33585" custLinFactNeighborY="-100000">
        <dgm:presLayoutVars>
          <dgm:chMax val="0"/>
          <dgm:bulletEnabled val="1"/>
        </dgm:presLayoutVars>
      </dgm:prSet>
      <dgm:spPr/>
    </dgm:pt>
    <dgm:pt modelId="{6BCF588C-7DBE-47C8-9A59-3FEBB33EF0DB}" type="pres">
      <dgm:prSet presAssocID="{90E67496-E800-47F6-9C2F-181DE4C3DB8C}" presName="spacer" presStyleCnt="0"/>
      <dgm:spPr/>
    </dgm:pt>
    <dgm:pt modelId="{1A4EFBBF-C9B0-4602-AEE8-77AC809E1A26}" type="pres">
      <dgm:prSet presAssocID="{3F24E1BE-6F8D-4818-852F-3BDC5D7829A9}" presName="parentText" presStyleLbl="node1" presStyleIdx="4" presStyleCnt="5" custLinFactY="-44378" custLinFactNeighborY="-100000">
        <dgm:presLayoutVars>
          <dgm:chMax val="0"/>
          <dgm:bulletEnabled val="1"/>
        </dgm:presLayoutVars>
      </dgm:prSet>
      <dgm:spPr/>
    </dgm:pt>
  </dgm:ptLst>
  <dgm:cxnLst>
    <dgm:cxn modelId="{3E1CD206-5CAF-40CF-A20A-DFD700217FC7}" srcId="{DB9D33B0-9636-4283-959D-E0209969AB91}" destId="{3F24E1BE-6F8D-4818-852F-3BDC5D7829A9}" srcOrd="4" destOrd="0" parTransId="{D25D6B1A-3EDF-434B-8D40-F62CC0C12EA4}" sibTransId="{EA775545-32FC-4CEA-9BCF-6A77BC1240D6}"/>
    <dgm:cxn modelId="{11D51526-BD09-441A-AB3E-3F194AD33E7F}" srcId="{DB9D33B0-9636-4283-959D-E0209969AB91}" destId="{BAF24CCF-3A18-4BEE-B79C-01D5A946CF74}" srcOrd="3" destOrd="0" parTransId="{BA74A13E-2406-43A1-A2A3-A86E0B808AB9}" sibTransId="{90E67496-E800-47F6-9C2F-181DE4C3DB8C}"/>
    <dgm:cxn modelId="{A63FBC60-7DF8-4B90-8B43-CEBD17F8B1D3}" srcId="{DB9D33B0-9636-4283-959D-E0209969AB91}" destId="{D70B70AF-551C-4375-A1C6-AF15DED473CC}" srcOrd="0" destOrd="0" parTransId="{033B95DE-9366-4F32-88D8-676BE3456B60}" sibTransId="{7B44CC25-22BF-4FA0-9C3F-4F1A2BBEB8E6}"/>
    <dgm:cxn modelId="{21735242-7649-4FDB-BC27-4F56D35AAC28}" type="presOf" srcId="{DB9D33B0-9636-4283-959D-E0209969AB91}" destId="{598AE367-B43A-4628-9493-8C5DBE5388DA}" srcOrd="0" destOrd="0" presId="urn:microsoft.com/office/officeart/2005/8/layout/vList2"/>
    <dgm:cxn modelId="{C6575C46-1BC1-48B1-A23E-6C726043CEC2}" type="presOf" srcId="{B14FC987-BE48-4FD9-858B-B5B3F33CADE3}" destId="{E6ECC7A7-468B-42BE-98AF-939475E9404F}" srcOrd="0" destOrd="0" presId="urn:microsoft.com/office/officeart/2005/8/layout/vList2"/>
    <dgm:cxn modelId="{B5B5FE76-CDC3-45A5-B0BB-F8CAD48D7903}" srcId="{DB9D33B0-9636-4283-959D-E0209969AB91}" destId="{B14FC987-BE48-4FD9-858B-B5B3F33CADE3}" srcOrd="2" destOrd="0" parTransId="{57609EA1-4A58-4CC5-9C31-915FFB6B96EB}" sibTransId="{C51BE077-678A-48AE-9008-969720CA2911}"/>
    <dgm:cxn modelId="{02A5BA90-9CD4-4C9F-9D95-A3D7D2EC6595}" type="presOf" srcId="{3F24E1BE-6F8D-4818-852F-3BDC5D7829A9}" destId="{1A4EFBBF-C9B0-4602-AEE8-77AC809E1A26}" srcOrd="0" destOrd="0" presId="urn:microsoft.com/office/officeart/2005/8/layout/vList2"/>
    <dgm:cxn modelId="{F06A63A8-9F42-4729-A2AD-09C65A204703}" type="presOf" srcId="{D70B70AF-551C-4375-A1C6-AF15DED473CC}" destId="{D6139EBE-CCE8-4929-B62A-E06E9C9764CB}" srcOrd="0" destOrd="0" presId="urn:microsoft.com/office/officeart/2005/8/layout/vList2"/>
    <dgm:cxn modelId="{3E9ACCAA-B354-4F33-BD23-B87F6AEEC567}" type="presOf" srcId="{BAF24CCF-3A18-4BEE-B79C-01D5A946CF74}" destId="{9828F2CA-B090-431F-9C64-B1BC4EE4AA4E}" srcOrd="0" destOrd="0" presId="urn:microsoft.com/office/officeart/2005/8/layout/vList2"/>
    <dgm:cxn modelId="{822B00BE-AA49-4698-BD97-B33262A28D17}" type="presOf" srcId="{0254A5BC-C008-49CA-B207-EB8977876C3B}" destId="{E38641D1-B00E-44BA-B581-51F02190F1A7}" srcOrd="0" destOrd="0" presId="urn:microsoft.com/office/officeart/2005/8/layout/vList2"/>
    <dgm:cxn modelId="{C4A71AD2-A3F0-400C-961F-BBB08E694BBA}" srcId="{DB9D33B0-9636-4283-959D-E0209969AB91}" destId="{0254A5BC-C008-49CA-B207-EB8977876C3B}" srcOrd="1" destOrd="0" parTransId="{5226681F-F441-46EE-970A-ADEA7213C208}" sibTransId="{E74A9BCA-B123-44EA-90AB-EC59BD43FC5E}"/>
    <dgm:cxn modelId="{885F6DD2-F990-4492-AC24-DE1668C0630C}" type="presParOf" srcId="{598AE367-B43A-4628-9493-8C5DBE5388DA}" destId="{D6139EBE-CCE8-4929-B62A-E06E9C9764CB}" srcOrd="0" destOrd="0" presId="urn:microsoft.com/office/officeart/2005/8/layout/vList2"/>
    <dgm:cxn modelId="{6E9859EC-AD0F-4444-8EC0-267A2CC603D9}" type="presParOf" srcId="{598AE367-B43A-4628-9493-8C5DBE5388DA}" destId="{716E1A8F-E1B8-4C7B-BC1F-169C8D7CD9E9}" srcOrd="1" destOrd="0" presId="urn:microsoft.com/office/officeart/2005/8/layout/vList2"/>
    <dgm:cxn modelId="{21CB9980-FEF0-4BB2-ACF4-479CC2E69BD7}" type="presParOf" srcId="{598AE367-B43A-4628-9493-8C5DBE5388DA}" destId="{E38641D1-B00E-44BA-B581-51F02190F1A7}" srcOrd="2" destOrd="0" presId="urn:microsoft.com/office/officeart/2005/8/layout/vList2"/>
    <dgm:cxn modelId="{8AFB6D6E-EF53-4AEA-9A9D-78F00A150297}" type="presParOf" srcId="{598AE367-B43A-4628-9493-8C5DBE5388DA}" destId="{7C67AE37-C081-4144-BC1A-5983E0AA6180}" srcOrd="3" destOrd="0" presId="urn:microsoft.com/office/officeart/2005/8/layout/vList2"/>
    <dgm:cxn modelId="{6E22B672-1111-428A-B00C-6A4FA7C768FD}" type="presParOf" srcId="{598AE367-B43A-4628-9493-8C5DBE5388DA}" destId="{E6ECC7A7-468B-42BE-98AF-939475E9404F}" srcOrd="4" destOrd="0" presId="urn:microsoft.com/office/officeart/2005/8/layout/vList2"/>
    <dgm:cxn modelId="{D3985C58-287A-4AE9-BA2D-E88E4580F5BC}" type="presParOf" srcId="{598AE367-B43A-4628-9493-8C5DBE5388DA}" destId="{ABC8FC02-A86D-4187-BB85-607B99971810}" srcOrd="5" destOrd="0" presId="urn:microsoft.com/office/officeart/2005/8/layout/vList2"/>
    <dgm:cxn modelId="{82FF932F-87A5-4722-AB12-1DC3FE939B49}" type="presParOf" srcId="{598AE367-B43A-4628-9493-8C5DBE5388DA}" destId="{9828F2CA-B090-431F-9C64-B1BC4EE4AA4E}" srcOrd="6" destOrd="0" presId="urn:microsoft.com/office/officeart/2005/8/layout/vList2"/>
    <dgm:cxn modelId="{4B9BF6D1-C57E-4B58-B435-055BA8E0BCD4}" type="presParOf" srcId="{598AE367-B43A-4628-9493-8C5DBE5388DA}" destId="{6BCF588C-7DBE-47C8-9A59-3FEBB33EF0DB}" srcOrd="7" destOrd="0" presId="urn:microsoft.com/office/officeart/2005/8/layout/vList2"/>
    <dgm:cxn modelId="{282A72AC-A8E6-4921-8FA4-2EBFD9AE3D4C}" type="presParOf" srcId="{598AE367-B43A-4628-9493-8C5DBE5388DA}" destId="{1A4EFBBF-C9B0-4602-AEE8-77AC809E1A2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2ABA3-4F08-47AA-89C6-481CA51C5298}">
      <dsp:nvSpPr>
        <dsp:cNvPr id="0" name=""/>
        <dsp:cNvSpPr/>
      </dsp:nvSpPr>
      <dsp:spPr>
        <a:xfrm>
          <a:off x="1590912" y="1641"/>
          <a:ext cx="1789777" cy="717577"/>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Sean Desire;</a:t>
          </a:r>
          <a:endParaRPr lang="en-US" sz="1600" kern="1200"/>
        </a:p>
      </dsp:txBody>
      <dsp:txXfrm>
        <a:off x="1625941" y="36670"/>
        <a:ext cx="1719719" cy="647519"/>
      </dsp:txXfrm>
    </dsp:sp>
    <dsp:sp modelId="{B8D8F566-D7CE-4732-86EF-086EABA90277}">
      <dsp:nvSpPr>
        <dsp:cNvPr id="0" name=""/>
        <dsp:cNvSpPr/>
      </dsp:nvSpPr>
      <dsp:spPr>
        <a:xfrm>
          <a:off x="1590912" y="755097"/>
          <a:ext cx="1789777" cy="717577"/>
        </a:xfrm>
        <a:prstGeom prst="roundRect">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Bradley Evans;</a:t>
          </a:r>
          <a:endParaRPr lang="en-US" sz="1600" kern="1200"/>
        </a:p>
      </dsp:txBody>
      <dsp:txXfrm>
        <a:off x="1625941" y="790126"/>
        <a:ext cx="1719719" cy="647519"/>
      </dsp:txXfrm>
    </dsp:sp>
    <dsp:sp modelId="{6CD5ED77-322F-43F3-BA2F-AC12380A0EDB}">
      <dsp:nvSpPr>
        <dsp:cNvPr id="0" name=""/>
        <dsp:cNvSpPr/>
      </dsp:nvSpPr>
      <dsp:spPr>
        <a:xfrm>
          <a:off x="1590912" y="1508554"/>
          <a:ext cx="1789777" cy="717577"/>
        </a:xfrm>
        <a:prstGeom prst="roundRect">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Sunita Maharaj-Persad;</a:t>
          </a:r>
          <a:endParaRPr lang="en-US" sz="1600" kern="1200"/>
        </a:p>
      </dsp:txBody>
      <dsp:txXfrm>
        <a:off x="1625941" y="1543583"/>
        <a:ext cx="1719719" cy="647519"/>
      </dsp:txXfrm>
    </dsp:sp>
    <dsp:sp modelId="{4E5E16BB-587B-4818-AC68-D93CE5B66A73}">
      <dsp:nvSpPr>
        <dsp:cNvPr id="0" name=""/>
        <dsp:cNvSpPr/>
      </dsp:nvSpPr>
      <dsp:spPr>
        <a:xfrm>
          <a:off x="1590912" y="2262010"/>
          <a:ext cx="1789777" cy="717577"/>
        </a:xfrm>
        <a:prstGeom prst="roundRect">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Jared Gavigan;</a:t>
          </a:r>
          <a:endParaRPr lang="en-US" sz="1600" kern="1200"/>
        </a:p>
      </dsp:txBody>
      <dsp:txXfrm>
        <a:off x="1625941" y="2297039"/>
        <a:ext cx="1719719" cy="647519"/>
      </dsp:txXfrm>
    </dsp:sp>
    <dsp:sp modelId="{671EFE98-993F-487F-A4C9-581FEF3473DE}">
      <dsp:nvSpPr>
        <dsp:cNvPr id="0" name=""/>
        <dsp:cNvSpPr/>
      </dsp:nvSpPr>
      <dsp:spPr>
        <a:xfrm>
          <a:off x="1590912" y="3015467"/>
          <a:ext cx="1789777" cy="717577"/>
        </a:xfrm>
        <a:prstGeom prst="roundRect">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i="1" kern="1200"/>
            <a:t>Julio Rios</a:t>
          </a:r>
          <a:endParaRPr lang="en-US" sz="1600" kern="1200"/>
        </a:p>
      </dsp:txBody>
      <dsp:txXfrm>
        <a:off x="1625941" y="3050496"/>
        <a:ext cx="1719719" cy="647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139EBE-CCE8-4929-B62A-E06E9C9764CB}">
      <dsp:nvSpPr>
        <dsp:cNvPr id="0" name=""/>
        <dsp:cNvSpPr/>
      </dsp:nvSpPr>
      <dsp:spPr>
        <a:xfrm>
          <a:off x="0" y="0"/>
          <a:ext cx="4793456" cy="69556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HTML</a:t>
          </a:r>
        </a:p>
      </dsp:txBody>
      <dsp:txXfrm>
        <a:off x="33955" y="33955"/>
        <a:ext cx="4725546" cy="627655"/>
      </dsp:txXfrm>
    </dsp:sp>
    <dsp:sp modelId="{E38641D1-B00E-44BA-B581-51F02190F1A7}">
      <dsp:nvSpPr>
        <dsp:cNvPr id="0" name=""/>
        <dsp:cNvSpPr/>
      </dsp:nvSpPr>
      <dsp:spPr>
        <a:xfrm>
          <a:off x="0" y="692933"/>
          <a:ext cx="4793456" cy="695565"/>
        </a:xfrm>
        <a:prstGeom prst="roundRect">
          <a:avLst/>
        </a:prstGeom>
        <a:solidFill>
          <a:schemeClr val="accent2">
            <a:hueOff val="-4941430"/>
            <a:satOff val="225"/>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JavaScript</a:t>
          </a:r>
        </a:p>
      </dsp:txBody>
      <dsp:txXfrm>
        <a:off x="33955" y="726888"/>
        <a:ext cx="4725546" cy="627655"/>
      </dsp:txXfrm>
    </dsp:sp>
    <dsp:sp modelId="{E6ECC7A7-468B-42BE-98AF-939475E9404F}">
      <dsp:nvSpPr>
        <dsp:cNvPr id="0" name=""/>
        <dsp:cNvSpPr/>
      </dsp:nvSpPr>
      <dsp:spPr>
        <a:xfrm>
          <a:off x="0" y="1405661"/>
          <a:ext cx="4793456" cy="695565"/>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CSS</a:t>
          </a:r>
        </a:p>
      </dsp:txBody>
      <dsp:txXfrm>
        <a:off x="33955" y="1439616"/>
        <a:ext cx="4725546" cy="627655"/>
      </dsp:txXfrm>
    </dsp:sp>
    <dsp:sp modelId="{9828F2CA-B090-431F-9C64-B1BC4EE4AA4E}">
      <dsp:nvSpPr>
        <dsp:cNvPr id="0" name=""/>
        <dsp:cNvSpPr/>
      </dsp:nvSpPr>
      <dsp:spPr>
        <a:xfrm>
          <a:off x="0" y="2081684"/>
          <a:ext cx="4793456" cy="695565"/>
        </a:xfrm>
        <a:prstGeom prst="roundRect">
          <a:avLst/>
        </a:prstGeom>
        <a:solidFill>
          <a:schemeClr val="accent2">
            <a:hueOff val="-14824290"/>
            <a:satOff val="676"/>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JSON</a:t>
          </a:r>
        </a:p>
      </dsp:txBody>
      <dsp:txXfrm>
        <a:off x="33955" y="2115639"/>
        <a:ext cx="4725546" cy="627655"/>
      </dsp:txXfrm>
    </dsp:sp>
    <dsp:sp modelId="{1A4EFBBF-C9B0-4602-AEE8-77AC809E1A26}">
      <dsp:nvSpPr>
        <dsp:cNvPr id="0" name=""/>
        <dsp:cNvSpPr/>
      </dsp:nvSpPr>
      <dsp:spPr>
        <a:xfrm>
          <a:off x="0" y="2785697"/>
          <a:ext cx="4793456" cy="695565"/>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err="1"/>
            <a:t>OpenWeatherMap</a:t>
          </a:r>
          <a:r>
            <a:rPr lang="en-US" sz="2900" kern="1200" dirty="0"/>
            <a:t> API</a:t>
          </a:r>
        </a:p>
      </dsp:txBody>
      <dsp:txXfrm>
        <a:off x="33955" y="2819652"/>
        <a:ext cx="4725546" cy="62765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20332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20332ed9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9f43f0a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9f43f0a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9f43f0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9f43f0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9f43f0a7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9f43f0a7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f43f0a7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f43f0a7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866216" y="1574800"/>
            <a:ext cx="6619244" cy="2008236"/>
          </a:xfrm>
        </p:spPr>
        <p:txBody>
          <a:bodyPr anchor="b"/>
          <a:lstStyle>
            <a:lvl1pPr>
              <a:defRPr sz="4050"/>
            </a:lvl1pPr>
          </a:lstStyle>
          <a:p>
            <a:r>
              <a:rPr lang="en-US"/>
              <a:t>Click to edit Master title style</a:t>
            </a:r>
            <a:endParaRPr lang="en-US" dirty="0"/>
          </a:p>
        </p:txBody>
      </p:sp>
      <p:sp>
        <p:nvSpPr>
          <p:cNvPr id="3" name="Subtitle 2"/>
          <p:cNvSpPr>
            <a:spLocks noGrp="1"/>
          </p:cNvSpPr>
          <p:nvPr>
            <p:ph type="subTitle" idx="1"/>
          </p:nvPr>
        </p:nvSpPr>
        <p:spPr bwMode="gray">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619239" y="1344169"/>
            <a:ext cx="742949" cy="228599"/>
          </a:xfrm>
        </p:spPr>
        <p:txBody>
          <a:bodyPr anchor="t"/>
          <a:lstStyle>
            <a:lvl1pPr algn="l">
              <a:defRPr b="0" i="0">
                <a:solidFill>
                  <a:schemeClr val="bg1">
                    <a:alpha val="60000"/>
                  </a:schemeClr>
                </a:solidFill>
              </a:defRPr>
            </a:lvl1pPr>
          </a:lstStyle>
          <a:p>
            <a:fld id="{78ABE3C1-DBE1-495D-B57B-2849774B866A}" type="datetimeFigureOut">
              <a:rPr lang="en-US" smtClean="0"/>
              <a:t>10/5/2021</a:t>
            </a:fld>
            <a:endParaRPr lang="en-US" dirty="0"/>
          </a:p>
        </p:txBody>
      </p:sp>
      <p:sp>
        <p:nvSpPr>
          <p:cNvPr id="5" name="Footer Placeholder 4"/>
          <p:cNvSpPr>
            <a:spLocks noGrp="1"/>
          </p:cNvSpPr>
          <p:nvPr>
            <p:ph type="ftr" sz="quarter" idx="11"/>
          </p:nvPr>
        </p:nvSpPr>
        <p:spPr bwMode="gray">
          <a:xfrm rot="5400000">
            <a:off x="6713982" y="2420874"/>
            <a:ext cx="2894846" cy="2286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7764406" y="221797"/>
            <a:ext cx="628649" cy="575765"/>
          </a:xfrm>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08421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3727445"/>
            <a:ext cx="6619244"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5717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5" y="4152499"/>
            <a:ext cx="6619244" cy="370284"/>
          </a:xfrm>
        </p:spPr>
        <p:txBody>
          <a:bodyPr>
            <a:normAutofit/>
          </a:bodyPr>
          <a:lstStyle>
            <a:lvl1pPr marL="0" indent="0">
              <a:buNone/>
              <a:defRPr sz="90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283201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1598" y="797563"/>
            <a:ext cx="6623862" cy="1029740"/>
          </a:xfrm>
        </p:spPr>
        <p:txBody>
          <a:bodyPr/>
          <a:lstStyle>
            <a:lvl1pPr>
              <a:defRPr sz="3000"/>
            </a:lvl1pPr>
          </a:lstStyle>
          <a:p>
            <a:r>
              <a:rPr lang="en-US"/>
              <a:t>Click to edit Master title style</a:t>
            </a:r>
            <a:endParaRPr lang="en-US" dirty="0"/>
          </a:p>
        </p:txBody>
      </p:sp>
      <p:sp>
        <p:nvSpPr>
          <p:cNvPr id="8" name="Text Placeholder 3"/>
          <p:cNvSpPr>
            <a:spLocks noGrp="1"/>
          </p:cNvSpPr>
          <p:nvPr>
            <p:ph type="body" sz="half" idx="2"/>
          </p:nvPr>
        </p:nvSpPr>
        <p:spPr>
          <a:xfrm>
            <a:off x="866216" y="2657475"/>
            <a:ext cx="6619244" cy="1857375"/>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99780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5143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661175" y="455502"/>
            <a:ext cx="601434"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13" name="TextBox 12"/>
          <p:cNvSpPr txBox="1"/>
          <p:nvPr/>
        </p:nvSpPr>
        <p:spPr bwMode="gray">
          <a:xfrm>
            <a:off x="7413344" y="1960341"/>
            <a:ext cx="489572" cy="1200329"/>
          </a:xfrm>
          <a:prstGeom prst="rect">
            <a:avLst/>
          </a:prstGeom>
          <a:noFill/>
        </p:spPr>
        <p:txBody>
          <a:bodyPr wrap="square" rtlCol="0">
            <a:spAutoFit/>
          </a:bodyPr>
          <a:lstStyle/>
          <a:p>
            <a:pPr algn="r"/>
            <a:r>
              <a:rPr lang="en-US" sz="72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86408" y="736600"/>
            <a:ext cx="6340430" cy="2022474"/>
          </a:xfrm>
        </p:spPr>
        <p:txBody>
          <a:bodyPr/>
          <a:lstStyle>
            <a:lvl1pPr>
              <a:defRPr sz="3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459459" y="2759074"/>
            <a:ext cx="5798414" cy="256631"/>
          </a:xfrm>
        </p:spPr>
        <p:txBody>
          <a:bodyPr anchor="t">
            <a:normAutofit/>
          </a:bodyPr>
          <a:lstStyle>
            <a:lvl1pPr marL="0" indent="0">
              <a:buNone/>
              <a:defRPr lang="en-US" sz="1050" b="0" i="0" kern="1200" cap="small" dirty="0">
                <a:solidFill>
                  <a:schemeClr val="accent1">
                    <a:lumMod val="60000"/>
                    <a:lumOff val="40000"/>
                  </a:schemeClr>
                </a:solidFill>
                <a:latin typeface="+mn-lt"/>
                <a:ea typeface="+mn-ea"/>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0" name="Text Placeholder 3"/>
          <p:cNvSpPr>
            <a:spLocks noGrp="1"/>
          </p:cNvSpPr>
          <p:nvPr>
            <p:ph type="body" sz="half" idx="2"/>
          </p:nvPr>
        </p:nvSpPr>
        <p:spPr>
          <a:xfrm>
            <a:off x="866216" y="3771899"/>
            <a:ext cx="6933673" cy="748393"/>
          </a:xfrm>
        </p:spPr>
        <p:txBody>
          <a:bodyPr anchor="ct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416440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778000"/>
            <a:ext cx="6619245" cy="136688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768725"/>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18812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1952626"/>
            <a:ext cx="235640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866215" y="2384823"/>
            <a:ext cx="2356409"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384541" y="1952625"/>
            <a:ext cx="2360257"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384541" y="2384823"/>
            <a:ext cx="2360257"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16101" y="1952626"/>
            <a:ext cx="2359298"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916247" y="2384822"/>
            <a:ext cx="2359152" cy="2135470"/>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302978"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29301"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35409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a:xfrm>
            <a:off x="866215" y="3399633"/>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Picture Placeholder 2"/>
          <p:cNvSpPr>
            <a:spLocks noGrp="1" noChangeAspect="1"/>
          </p:cNvSpPr>
          <p:nvPr>
            <p:ph type="pic" idx="15"/>
          </p:nvPr>
        </p:nvSpPr>
        <p:spPr>
          <a:xfrm>
            <a:off x="1000915"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866215" y="3831830"/>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426649" y="3399634"/>
            <a:ext cx="2287829"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1" name="Picture Placeholder 2"/>
          <p:cNvSpPr>
            <a:spLocks noGrp="1" noChangeAspect="1"/>
          </p:cNvSpPr>
          <p:nvPr>
            <p:ph type="pic" idx="21"/>
          </p:nvPr>
        </p:nvSpPr>
        <p:spPr>
          <a:xfrm>
            <a:off x="3561347"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427629" y="3831829"/>
            <a:ext cx="2287829"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987082" y="3399634"/>
            <a:ext cx="228832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2" name="Picture Placeholder 2"/>
          <p:cNvSpPr>
            <a:spLocks noGrp="1" noChangeAspect="1"/>
          </p:cNvSpPr>
          <p:nvPr>
            <p:ph type="pic" idx="22"/>
          </p:nvPr>
        </p:nvSpPr>
        <p:spPr>
          <a:xfrm>
            <a:off x="6122273" y="1952625"/>
            <a:ext cx="2018432" cy="1193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987081" y="3831828"/>
            <a:ext cx="2288322" cy="68846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43" name="Straight Connector 42"/>
          <p:cNvCxnSpPr/>
          <p:nvPr/>
        </p:nvCxnSpPr>
        <p:spPr>
          <a:xfrm>
            <a:off x="3304373"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848352" y="1927225"/>
            <a:ext cx="0" cy="261937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10/5/2021</a:t>
            </a:fld>
            <a:endParaRPr lang="en-US" dirty="0"/>
          </a:p>
        </p:txBody>
      </p:sp>
      <p:sp>
        <p:nvSpPr>
          <p:cNvPr id="8" name="Footer Placeholder 7"/>
          <p:cNvSpPr>
            <a:spLocks noGrp="1"/>
          </p:cNvSpPr>
          <p:nvPr>
            <p:ph type="ftr" sz="quarter" idx="11"/>
          </p:nvPr>
        </p:nvSpPr>
        <p:spPr>
          <a:xfrm>
            <a:off x="420833" y="4793879"/>
            <a:ext cx="2733212" cy="228601"/>
          </a:xfrm>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237919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66216" y="730251"/>
            <a:ext cx="6619244" cy="530223"/>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66216" y="1952625"/>
            <a:ext cx="6619244" cy="2562225"/>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21580" y="4793879"/>
            <a:ext cx="742949" cy="228599"/>
          </a:xfrm>
        </p:spPr>
        <p:txBody>
          <a:bodyPr/>
          <a:lstStyle/>
          <a:p>
            <a:fld id="{1FA3F48C-C7C6-4055-9F49-3777875E72AE}"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5503939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6438927" y="958850"/>
            <a:ext cx="1057474" cy="356144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216" y="958850"/>
            <a:ext cx="4692019" cy="35614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989829" y="4793879"/>
            <a:ext cx="744101" cy="228599"/>
          </a:xfrm>
        </p:spPr>
        <p:txBody>
          <a:bodyPr/>
          <a:lstStyle/>
          <a:p>
            <a:fld id="{6178E61D-D431-422C-9764-11DAFE33AB63}"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08257667"/>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634972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7995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66216" y="1952625"/>
            <a:ext cx="6619244" cy="2562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036450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2008234"/>
            <a:ext cx="3263269" cy="1712868"/>
          </a:xfrm>
        </p:spPr>
        <p:txBody>
          <a:bodyPr anchor="ctr"/>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171670" y="2008233"/>
            <a:ext cx="2818159" cy="1712868"/>
          </a:xfrm>
        </p:spPr>
        <p:txBody>
          <a:bodyPr anchor="ctr"/>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6591291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15" y="1952625"/>
            <a:ext cx="3618869" cy="25622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6535" y="1952625"/>
            <a:ext cx="3618869" cy="256222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021260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216" y="1952625"/>
            <a:ext cx="361886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66215" y="2384822"/>
            <a:ext cx="3618869" cy="213002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535" y="1952625"/>
            <a:ext cx="3618869"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56535" y="2384822"/>
            <a:ext cx="3618869" cy="2130029"/>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2484947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866216" y="730251"/>
            <a:ext cx="6571060" cy="530223"/>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710471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10/5/2021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5597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971550"/>
            <a:ext cx="2094869" cy="12001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335859" y="1085850"/>
            <a:ext cx="3892550" cy="3429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215" y="2346961"/>
            <a:ext cx="2094869" cy="2171699"/>
          </a:xfrm>
        </p:spPr>
        <p:txBody>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1684816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9144000" cy="5143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866216" y="1270000"/>
            <a:ext cx="2898851" cy="1301750"/>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10903" y="857250"/>
            <a:ext cx="2420395"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866216" y="2743200"/>
            <a:ext cx="2894409" cy="1028700"/>
          </a:xfrm>
        </p:spPr>
        <p:txBody>
          <a:bodyPr>
            <a:normAutofit/>
          </a:bodyPr>
          <a:lstStyle>
            <a:lvl1pPr marL="0" indent="0">
              <a:buNone/>
              <a:defRPr sz="1050">
                <a:solidFill>
                  <a:schemeClr val="accent1">
                    <a:lumMod val="60000"/>
                    <a:lumOff val="40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48567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9144000" cy="5143500"/>
            <a:chOff x="0" y="0"/>
            <a:chExt cx="12192000" cy="6858000"/>
          </a:xfrm>
        </p:grpSpPr>
        <p:sp>
          <p:nvSpPr>
            <p:cNvPr id="7" name="Rectangle 6"/>
            <p:cNvSpPr/>
            <p:nvPr/>
          </p:nvSpPr>
          <p:spPr>
            <a:xfrm>
              <a:off x="0" y="0"/>
              <a:ext cx="12192000" cy="6858000"/>
            </a:xfrm>
            <a:prstGeom prst="rect">
              <a:avLst/>
            </a:prstGeom>
            <a:blipFill>
              <a:blip r:embed="rId2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866216" y="730251"/>
            <a:ext cx="6571060" cy="53022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216" y="1952625"/>
            <a:ext cx="6571060" cy="25622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89829" y="4793879"/>
            <a:ext cx="742949" cy="228599"/>
          </a:xfrm>
          <a:prstGeom prst="rect">
            <a:avLst/>
          </a:prstGeom>
        </p:spPr>
        <p:txBody>
          <a:bodyPr vert="horz" lIns="91440" tIns="45720" rIns="91440" bIns="45720" rtlCol="0" anchor="ctr"/>
          <a:lstStyle>
            <a:lvl1pPr algn="r">
              <a:defRPr sz="750" b="1" i="0">
                <a:solidFill>
                  <a:schemeClr val="accent1"/>
                </a:solidFill>
              </a:defRPr>
            </a:lvl1pPr>
          </a:lstStyle>
          <a:p>
            <a:fld id="{9D6E9DEC-419B-4CC5-A080-3B06BD5A8291}" type="datetimeFigureOut">
              <a:rPr lang="en-US" smtClean="0"/>
              <a:t>10/5/2021</a:t>
            </a:fld>
            <a:endParaRPr lang="en-US" dirty="0"/>
          </a:p>
        </p:txBody>
      </p:sp>
      <p:sp>
        <p:nvSpPr>
          <p:cNvPr id="5" name="Footer Placeholder 4"/>
          <p:cNvSpPr>
            <a:spLocks noGrp="1"/>
          </p:cNvSpPr>
          <p:nvPr>
            <p:ph type="ftr" sz="quarter" idx="3"/>
          </p:nvPr>
        </p:nvSpPr>
        <p:spPr>
          <a:xfrm>
            <a:off x="420833" y="4793879"/>
            <a:ext cx="2894846" cy="228601"/>
          </a:xfrm>
          <a:prstGeom prst="rect">
            <a:avLst/>
          </a:prstGeom>
        </p:spPr>
        <p:txBody>
          <a:bodyPr vert="horz" lIns="91440" tIns="45720" rIns="91440" bIns="45720" rtlCol="0" anchor="ctr"/>
          <a:lstStyle>
            <a:lvl1pPr algn="l">
              <a:defRPr sz="750" b="1" i="0">
                <a:solidFill>
                  <a:schemeClr val="accent1"/>
                </a:solidFill>
              </a:defRPr>
            </a:lvl1pPr>
          </a:lstStyle>
          <a:p>
            <a:endParaRPr lang="en-US" dirty="0"/>
          </a:p>
        </p:txBody>
      </p:sp>
      <p:sp>
        <p:nvSpPr>
          <p:cNvPr id="21" name="Rectangle 20"/>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bg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0440477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 id="2147483751" r:id="rId18"/>
    <p:sldLayoutId id="2147483752" r:id="rId19"/>
  </p:sldLayoutIdLst>
  <p:hf sldNum="0" hdr="0" ftr="0" dt="0"/>
  <p:txStyles>
    <p:titleStyle>
      <a:lvl1pPr algn="l" defTabSz="342900" rtl="0" eaLnBrk="1" latinLnBrk="0" hangingPunct="1">
        <a:spcBef>
          <a:spcPct val="0"/>
        </a:spcBef>
        <a:buNone/>
        <a:defRPr sz="27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desire.github.io/APIs-For-IPAs/"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3.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89360" y="1036864"/>
            <a:ext cx="2660686" cy="3069771"/>
          </a:xfrm>
          <a:prstGeom prst="rect">
            <a:avLst/>
          </a:prstGeom>
        </p:spPr>
        <p:txBody>
          <a:bodyPr spcFirstLastPara="1" vert="horz" lIns="91440" tIns="45720" rIns="91440" bIns="45720" rtlCol="0" anchor="ctr" anchorCtr="0">
            <a:normAutofit/>
          </a:bodyPr>
          <a:lstStyle/>
          <a:p>
            <a:pPr marL="0" lvl="0" indent="0" algn="l" defTabSz="457200">
              <a:spcAft>
                <a:spcPts val="0"/>
              </a:spcAft>
            </a:pPr>
            <a:r>
              <a:rPr lang="en-US" sz="3300"/>
              <a:t>APIs For IPAs</a:t>
            </a:r>
          </a:p>
        </p:txBody>
      </p:sp>
      <p:graphicFrame>
        <p:nvGraphicFramePr>
          <p:cNvPr id="124" name="Google Shape;55;p13">
            <a:extLst>
              <a:ext uri="{FF2B5EF4-FFF2-40B4-BE49-F238E27FC236}">
                <a16:creationId xmlns:a16="http://schemas.microsoft.com/office/drawing/2014/main" id="{85EA9056-1E21-4A6D-82AB-AD7671E78127}"/>
              </a:ext>
            </a:extLst>
          </p:cNvPr>
          <p:cNvGraphicFramePr/>
          <p:nvPr>
            <p:extLst>
              <p:ext uri="{D42A27DB-BD31-4B8C-83A1-F6EECF244321}">
                <p14:modId xmlns:p14="http://schemas.microsoft.com/office/powerpoint/2010/main" val="4242128977"/>
              </p:ext>
            </p:extLst>
          </p:nvPr>
        </p:nvGraphicFramePr>
        <p:xfrm>
          <a:off x="3687414" y="708422"/>
          <a:ext cx="4971603" cy="37346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Links</a:t>
            </a:r>
            <a:endParaRPr/>
          </a:p>
        </p:txBody>
      </p:sp>
      <p:sp>
        <p:nvSpPr>
          <p:cNvPr id="89" name="Google Shape;89;p19"/>
          <p:cNvSpPr txBox="1">
            <a:spLocks noGrp="1"/>
          </p:cNvSpPr>
          <p:nvPr>
            <p:ph type="body" idx="1"/>
          </p:nvPr>
        </p:nvSpPr>
        <p:spPr>
          <a:xfrm>
            <a:off x="261693" y="1727100"/>
            <a:ext cx="8520600" cy="34164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lang="en" dirty="0"/>
          </a:p>
          <a:p>
            <a:pPr marL="457200" lvl="0" indent="-342900" algn="l" rtl="0">
              <a:spcBef>
                <a:spcPts val="0"/>
              </a:spcBef>
              <a:spcAft>
                <a:spcPts val="0"/>
              </a:spcAft>
              <a:buSzPts val="1800"/>
              <a:buChar char="●"/>
            </a:pPr>
            <a:r>
              <a:rPr lang="en-US" b="0" i="0" u="sng" dirty="0">
                <a:effectLst/>
                <a:latin typeface="-apple-system"/>
                <a:hlinkClick r:id="rId3"/>
              </a:rPr>
              <a:t>https://sdesire.github.io/APIs-For-IPAs/</a:t>
            </a:r>
            <a:endParaRPr lang="en-US" b="0" i="0" u="sng" dirty="0">
              <a:effectLst/>
              <a:latin typeface="-apple-system"/>
            </a:endParaRPr>
          </a:p>
          <a:p>
            <a:pPr marL="457200" lvl="0" indent="-342900" algn="l" rtl="0">
              <a:spcBef>
                <a:spcPts val="0"/>
              </a:spcBef>
              <a:spcAft>
                <a:spcPts val="0"/>
              </a:spcAft>
              <a:buSzPts val="1800"/>
              <a:buChar char="●"/>
            </a:pPr>
            <a:r>
              <a:rPr lang="en-US" b="0" i="0" u="sng" dirty="0">
                <a:effectLst/>
                <a:latin typeface="-apple-system"/>
              </a:rPr>
              <a:t>https://github.com/sdesire/APIs-For-IPAs</a:t>
            </a:r>
          </a:p>
          <a:p>
            <a:pPr marL="114300" lvl="0" indent="0" algn="l" rtl="0">
              <a:spcBef>
                <a:spcPts val="0"/>
              </a:spcBef>
              <a:spcAft>
                <a:spcPts val="0"/>
              </a:spcAft>
              <a:buSzPts val="1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17357" y="554279"/>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Elevator pitch</a:t>
            </a:r>
            <a:endParaRPr dirty="0"/>
          </a:p>
        </p:txBody>
      </p:sp>
      <p:sp>
        <p:nvSpPr>
          <p:cNvPr id="2" name="TextBox 1">
            <a:extLst>
              <a:ext uri="{FF2B5EF4-FFF2-40B4-BE49-F238E27FC236}">
                <a16:creationId xmlns:a16="http://schemas.microsoft.com/office/drawing/2014/main" id="{6A84C404-D98D-4996-B8FF-C1003E93EFC2}"/>
              </a:ext>
            </a:extLst>
          </p:cNvPr>
          <p:cNvSpPr txBox="1"/>
          <p:nvPr/>
        </p:nvSpPr>
        <p:spPr>
          <a:xfrm>
            <a:off x="1057275" y="1921668"/>
            <a:ext cx="7436643" cy="2585323"/>
          </a:xfrm>
          <a:prstGeom prst="rect">
            <a:avLst/>
          </a:prstGeom>
          <a:noFill/>
        </p:spPr>
        <p:txBody>
          <a:bodyPr wrap="square" rtlCol="0">
            <a:spAutoFit/>
          </a:bodyPr>
          <a:lstStyle/>
          <a:p>
            <a:r>
              <a:rPr lang="en-US" dirty="0"/>
              <a:t>Leisurely travel impacts most or all of us at some point. Like with any travel plans, we all know how much thought goes into planning the activities you will do once you arrive at your destination. Wouldn’t it be helpful if there was an app that could help you plan which breweries to get the finest beers wherever you traveled to, including a five-day weather forecast with just the click of a button?  </a:t>
            </a:r>
          </a:p>
          <a:p>
            <a:endParaRPr lang="en-US" dirty="0"/>
          </a:p>
          <a:p>
            <a:r>
              <a:rPr lang="en-US" dirty="0"/>
              <a:t>We have just the solution for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Concept</a:t>
            </a:r>
            <a:endParaRPr/>
          </a:p>
        </p:txBody>
      </p:sp>
      <p:sp>
        <p:nvSpPr>
          <p:cNvPr id="66" name="Google Shape;66;p15"/>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Description</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 dirty="0"/>
              <a:t>This project demonstrates a fun website to support and help create a relaxing leisurely travel experience by combining a brewery api with an open weather api to display a selection of nearby breweries based on the user’s input for location as well as the current weather description</a:t>
            </a: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Motivation for development?</a:t>
            </a:r>
          </a:p>
          <a:p>
            <a:pPr marL="114300" lvl="0" indent="0" algn="l" rtl="0">
              <a:spcBef>
                <a:spcPts val="0"/>
              </a:spcBef>
              <a:spcAft>
                <a:spcPts val="0"/>
              </a:spcAft>
              <a:buSzPts val="1800"/>
              <a:buNone/>
            </a:pPr>
            <a:endParaRPr lang="en" dirty="0"/>
          </a:p>
          <a:p>
            <a:pPr marL="114300" lvl="0" indent="0" algn="l" rtl="0">
              <a:spcBef>
                <a:spcPts val="0"/>
              </a:spcBef>
              <a:spcAft>
                <a:spcPts val="0"/>
              </a:spcAft>
              <a:buSzPts val="1800"/>
              <a:buNone/>
            </a:pPr>
            <a:r>
              <a:rPr lang="en-US" b="0" i="0" dirty="0">
                <a:solidFill>
                  <a:srgbClr val="202124"/>
                </a:solidFill>
                <a:effectLst/>
                <a:latin typeface="Roboto" panose="02000000000000000000" pitchFamily="2" charset="0"/>
              </a:rPr>
              <a:t>To make leisurely travel as seamless as possible where an app should be able to deliver important and useful travel information such as accommodation of leisurely activities such as finding local breweries nearby along with weather reports</a:t>
            </a:r>
          </a:p>
          <a:p>
            <a:pPr marL="114300" lvl="0" indent="0" algn="l" rtl="0">
              <a:spcBef>
                <a:spcPts val="0"/>
              </a:spcBef>
              <a:spcAft>
                <a:spcPts val="0"/>
              </a:spcAft>
              <a:buSzPts val="1800"/>
              <a:buNone/>
            </a:pPr>
            <a:endParaRPr dirty="0"/>
          </a:p>
          <a:p>
            <a:pPr marL="457200" lvl="0" indent="-342900" algn="l" rtl="0">
              <a:spcBef>
                <a:spcPts val="0"/>
              </a:spcBef>
              <a:spcAft>
                <a:spcPts val="0"/>
              </a:spcAft>
              <a:buSzPts val="1800"/>
              <a:buChar char="●"/>
            </a:pPr>
            <a:r>
              <a:rPr lang="en" dirty="0"/>
              <a:t>User story</a:t>
            </a:r>
          </a:p>
          <a:p>
            <a:pPr marL="114300" lvl="0" indent="0" algn="l" rtl="0">
              <a:spcBef>
                <a:spcPts val="0"/>
              </a:spcBef>
              <a:spcAft>
                <a:spcPts val="0"/>
              </a:spcAft>
              <a:buSzPts val="1800"/>
              <a:buNone/>
            </a:pPr>
            <a:endParaRPr dirty="0"/>
          </a:p>
        </p:txBody>
      </p:sp>
      <p:sp>
        <p:nvSpPr>
          <p:cNvPr id="10" name="TextBox 9">
            <a:extLst>
              <a:ext uri="{FF2B5EF4-FFF2-40B4-BE49-F238E27FC236}">
                <a16:creationId xmlns:a16="http://schemas.microsoft.com/office/drawing/2014/main" id="{DD8AC8AF-FA4A-42F9-AD91-BE525F2A7382}"/>
              </a:ext>
            </a:extLst>
          </p:cNvPr>
          <p:cNvSpPr txBox="1"/>
          <p:nvPr/>
        </p:nvSpPr>
        <p:spPr>
          <a:xfrm>
            <a:off x="434970" y="4190644"/>
            <a:ext cx="8447336" cy="923330"/>
          </a:xfrm>
          <a:prstGeom prst="rect">
            <a:avLst/>
          </a:prstGeom>
          <a:noFill/>
        </p:spPr>
        <p:txBody>
          <a:bodyPr wrap="square">
            <a:spAutoFit/>
          </a:bodyPr>
          <a:lstStyle/>
          <a:p>
            <a:endParaRPr lang="en-US" sz="1350" dirty="0">
              <a:latin typeface="Roboto" panose="02000000000000000000" pitchFamily="2" charset="0"/>
              <a:ea typeface="Roboto" panose="02000000000000000000" pitchFamily="2" charset="0"/>
            </a:endParaRPr>
          </a:p>
          <a:p>
            <a:endParaRPr lang="en-US" sz="1350" dirty="0">
              <a:latin typeface="Roboto" panose="02000000000000000000" pitchFamily="2" charset="0"/>
              <a:ea typeface="Roboto" panose="02000000000000000000" pitchFamily="2" charset="0"/>
            </a:endParaRPr>
          </a:p>
          <a:p>
            <a:r>
              <a:rPr lang="en-US" sz="1350" dirty="0">
                <a:latin typeface="Roboto" panose="02000000000000000000" pitchFamily="2" charset="0"/>
                <a:ea typeface="Roboto" panose="02000000000000000000" pitchFamily="2" charset="0"/>
              </a:rPr>
              <a:t>“As a beer connoisseur and traveler, I want to see local craft breweries and weather reports. This will help my travel and leisure needs.”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52" name="Rectangle 51">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Oval 52">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4" name="Oval 53">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5" name="Oval 54">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6" name="Oval 55">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7" name="Oval 56">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8"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9"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60"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62" name="Rectangle 61">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64" name="Group 63">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65" name="Rectangle 64">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Oval 65">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7" name="Oval 66">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68" name="Rectangle 67">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9"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0"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71"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EBFFB174-29DC-4F21-AA46-3C02A4B70C25}"/>
              </a:ext>
            </a:extLst>
          </p:cNvPr>
          <p:cNvSpPr>
            <a:spLocks noGrp="1"/>
          </p:cNvSpPr>
          <p:nvPr>
            <p:ph type="title"/>
          </p:nvPr>
        </p:nvSpPr>
        <p:spPr>
          <a:xfrm>
            <a:off x="866216" y="730250"/>
            <a:ext cx="2206657" cy="3625309"/>
          </a:xfrm>
        </p:spPr>
        <p:txBody>
          <a:bodyPr vert="horz" lIns="91440" tIns="45720" rIns="91440" bIns="45720" rtlCol="0" anchor="ctr">
            <a:normAutofit/>
          </a:bodyPr>
          <a:lstStyle/>
          <a:p>
            <a:pPr defTabSz="457200">
              <a:spcBef>
                <a:spcPct val="0"/>
              </a:spcBef>
            </a:pPr>
            <a:r>
              <a:rPr lang="en-US" sz="2500">
                <a:solidFill>
                  <a:srgbClr val="EBEBEB"/>
                </a:solidFill>
              </a:rPr>
              <a:t>Technolgies Used</a:t>
            </a:r>
          </a:p>
        </p:txBody>
      </p:sp>
      <p:sp>
        <p:nvSpPr>
          <p:cNvPr id="73" name="Rectangle 72">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6" name="TextBox 4">
            <a:extLst>
              <a:ext uri="{FF2B5EF4-FFF2-40B4-BE49-F238E27FC236}">
                <a16:creationId xmlns:a16="http://schemas.microsoft.com/office/drawing/2014/main" id="{55990BF1-7BAF-4D26-8D06-89134E651A52}"/>
              </a:ext>
            </a:extLst>
          </p:cNvPr>
          <p:cNvGraphicFramePr/>
          <p:nvPr>
            <p:extLst>
              <p:ext uri="{D42A27DB-BD31-4B8C-83A1-F6EECF244321}">
                <p14:modId xmlns:p14="http://schemas.microsoft.com/office/powerpoint/2010/main" val="1821394634"/>
              </p:ext>
            </p:extLst>
          </p:nvPr>
        </p:nvGraphicFramePr>
        <p:xfrm>
          <a:off x="3886232" y="212299"/>
          <a:ext cx="4793456" cy="39350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 23">
            <a:extLst>
              <a:ext uri="{FF2B5EF4-FFF2-40B4-BE49-F238E27FC236}">
                <a16:creationId xmlns:a16="http://schemas.microsoft.com/office/drawing/2014/main" id="{32F5EEE3-987A-4A11-94DD-A42F19A8DEFE}"/>
              </a:ext>
            </a:extLst>
          </p:cNvPr>
          <p:cNvGrpSpPr/>
          <p:nvPr/>
        </p:nvGrpSpPr>
        <p:grpSpPr>
          <a:xfrm>
            <a:off x="3857220" y="3672283"/>
            <a:ext cx="4822468" cy="695565"/>
            <a:chOff x="0" y="61554"/>
            <a:chExt cx="4793456" cy="695565"/>
          </a:xfrm>
        </p:grpSpPr>
        <p:sp>
          <p:nvSpPr>
            <p:cNvPr id="25" name="Rectangle: Rounded Corners 24">
              <a:extLst>
                <a:ext uri="{FF2B5EF4-FFF2-40B4-BE49-F238E27FC236}">
                  <a16:creationId xmlns:a16="http://schemas.microsoft.com/office/drawing/2014/main" id="{D5D4C636-FBFF-4DEA-A712-579E2F1816FD}"/>
                </a:ext>
              </a:extLst>
            </p:cNvPr>
            <p:cNvSpPr/>
            <p:nvPr/>
          </p:nvSpPr>
          <p:spPr>
            <a:xfrm>
              <a:off x="0" y="61554"/>
              <a:ext cx="4793456" cy="695565"/>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6" name="Rectangle: Rounded Corners 4">
              <a:extLst>
                <a:ext uri="{FF2B5EF4-FFF2-40B4-BE49-F238E27FC236}">
                  <a16:creationId xmlns:a16="http://schemas.microsoft.com/office/drawing/2014/main" id="{14DF629E-A21C-4B88-AA06-8EA85A7FDBA7}"/>
                </a:ext>
              </a:extLst>
            </p:cNvPr>
            <p:cNvSpPr txBox="1"/>
            <p:nvPr/>
          </p:nvSpPr>
          <p:spPr>
            <a:xfrm>
              <a:off x="33955" y="95509"/>
              <a:ext cx="4725546" cy="62765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a:t>Brewery API</a:t>
              </a:r>
            </a:p>
          </p:txBody>
        </p:sp>
      </p:grpSp>
      <p:grpSp>
        <p:nvGrpSpPr>
          <p:cNvPr id="27" name="Group 26">
            <a:extLst>
              <a:ext uri="{FF2B5EF4-FFF2-40B4-BE49-F238E27FC236}">
                <a16:creationId xmlns:a16="http://schemas.microsoft.com/office/drawing/2014/main" id="{C04B638C-775F-4E8F-9046-16B975988D46}"/>
              </a:ext>
            </a:extLst>
          </p:cNvPr>
          <p:cNvGrpSpPr/>
          <p:nvPr/>
        </p:nvGrpSpPr>
        <p:grpSpPr>
          <a:xfrm>
            <a:off x="3840364" y="4371270"/>
            <a:ext cx="4839323" cy="695565"/>
            <a:chOff x="-174847" y="55717"/>
            <a:chExt cx="4793456" cy="695565"/>
          </a:xfrm>
          <a:solidFill>
            <a:srgbClr val="00B050"/>
          </a:solidFill>
        </p:grpSpPr>
        <p:sp>
          <p:nvSpPr>
            <p:cNvPr id="28" name="Rectangle: Rounded Corners 27">
              <a:extLst>
                <a:ext uri="{FF2B5EF4-FFF2-40B4-BE49-F238E27FC236}">
                  <a16:creationId xmlns:a16="http://schemas.microsoft.com/office/drawing/2014/main" id="{39914607-3CE1-406E-A03A-25F04455E944}"/>
                </a:ext>
              </a:extLst>
            </p:cNvPr>
            <p:cNvSpPr/>
            <p:nvPr/>
          </p:nvSpPr>
          <p:spPr>
            <a:xfrm>
              <a:off x="-174847" y="55717"/>
              <a:ext cx="4793456" cy="695565"/>
            </a:xfrm>
            <a:prstGeom prst="roundRect">
              <a:avLst/>
            </a:prstGeom>
            <a:grpFill/>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9" name="Rectangle: Rounded Corners 4">
              <a:extLst>
                <a:ext uri="{FF2B5EF4-FFF2-40B4-BE49-F238E27FC236}">
                  <a16:creationId xmlns:a16="http://schemas.microsoft.com/office/drawing/2014/main" id="{EA348620-9EDB-49C4-BE82-545A6520BCD1}"/>
                </a:ext>
              </a:extLst>
            </p:cNvPr>
            <p:cNvSpPr txBox="1"/>
            <p:nvPr/>
          </p:nvSpPr>
          <p:spPr>
            <a:xfrm>
              <a:off x="123229" y="70304"/>
              <a:ext cx="3914590" cy="62765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dirty="0" err="1"/>
                <a:t>Bulma</a:t>
              </a:r>
              <a:r>
                <a:rPr lang="en-US" sz="2900" kern="1200" dirty="0"/>
                <a:t> Framework</a:t>
              </a:r>
            </a:p>
          </p:txBody>
        </p:sp>
      </p:grpSp>
    </p:spTree>
    <p:extLst>
      <p:ext uri="{BB962C8B-B14F-4D97-AF65-F5344CB8AC3E}">
        <p14:creationId xmlns:p14="http://schemas.microsoft.com/office/powerpoint/2010/main" val="178978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5688-EAC6-4C5F-8C79-63D58F2CCE81}"/>
              </a:ext>
            </a:extLst>
          </p:cNvPr>
          <p:cNvSpPr>
            <a:spLocks noGrp="1"/>
          </p:cNvSpPr>
          <p:nvPr>
            <p:ph type="title"/>
          </p:nvPr>
        </p:nvSpPr>
        <p:spPr/>
        <p:txBody>
          <a:bodyPr/>
          <a:lstStyle/>
          <a:p>
            <a:r>
              <a:rPr lang="en-US" dirty="0"/>
              <a:t>Breakdown of Tasks and Roles</a:t>
            </a:r>
          </a:p>
        </p:txBody>
      </p:sp>
      <p:sp>
        <p:nvSpPr>
          <p:cNvPr id="3" name="Text Placeholder 2">
            <a:extLst>
              <a:ext uri="{FF2B5EF4-FFF2-40B4-BE49-F238E27FC236}">
                <a16:creationId xmlns:a16="http://schemas.microsoft.com/office/drawing/2014/main" id="{9430D50D-5B93-42D6-B7F2-06D1F11DF0E9}"/>
              </a:ext>
            </a:extLst>
          </p:cNvPr>
          <p:cNvSpPr>
            <a:spLocks noGrp="1"/>
          </p:cNvSpPr>
          <p:nvPr>
            <p:ph type="body" idx="1"/>
          </p:nvPr>
        </p:nvSpPr>
        <p:spPr>
          <a:xfrm>
            <a:off x="311700" y="1727100"/>
            <a:ext cx="8520600" cy="3416400"/>
          </a:xfrm>
        </p:spPr>
        <p:txBody>
          <a:bodyPr/>
          <a:lstStyle/>
          <a:p>
            <a:r>
              <a:rPr lang="en-US" sz="1050" u="sng" dirty="0">
                <a:highlight>
                  <a:srgbClr val="FFFF00"/>
                </a:highlight>
              </a:rPr>
              <a:t>Jared</a:t>
            </a:r>
            <a:r>
              <a:rPr lang="en-US" sz="1050" dirty="0"/>
              <a:t> – Performed wireframing strategy in early phases to visualize layout</a:t>
            </a:r>
          </a:p>
          <a:p>
            <a:r>
              <a:rPr lang="en-US" sz="1050" u="sng" dirty="0">
                <a:highlight>
                  <a:srgbClr val="00FF00"/>
                </a:highlight>
              </a:rPr>
              <a:t>Sunita</a:t>
            </a:r>
            <a:r>
              <a:rPr lang="en-US" sz="1050" u="sng" dirty="0"/>
              <a:t> + </a:t>
            </a:r>
            <a:r>
              <a:rPr lang="en-US" sz="1050" u="sng" dirty="0">
                <a:highlight>
                  <a:srgbClr val="FFFF00"/>
                </a:highlight>
              </a:rPr>
              <a:t>Jared </a:t>
            </a:r>
            <a:r>
              <a:rPr lang="en-US" sz="1050" dirty="0"/>
              <a:t>– Researched documentation for weather </a:t>
            </a:r>
            <a:r>
              <a:rPr lang="en-US" sz="1050" dirty="0" err="1"/>
              <a:t>api</a:t>
            </a:r>
            <a:endParaRPr lang="en-US" sz="1050" dirty="0"/>
          </a:p>
          <a:p>
            <a:r>
              <a:rPr lang="en-US" sz="1050" u="sng" dirty="0">
                <a:highlight>
                  <a:srgbClr val="00FFFF"/>
                </a:highlight>
              </a:rPr>
              <a:t>Bradley</a:t>
            </a:r>
            <a:r>
              <a:rPr lang="en-US" sz="1050" u="sng" dirty="0"/>
              <a:t>/</a:t>
            </a:r>
            <a:r>
              <a:rPr lang="en-US" sz="1050" u="sng" dirty="0">
                <a:highlight>
                  <a:srgbClr val="FF0000"/>
                </a:highlight>
              </a:rPr>
              <a:t>Sean</a:t>
            </a:r>
            <a:r>
              <a:rPr lang="en-US" sz="1050" u="sng" dirty="0"/>
              <a:t>/</a:t>
            </a:r>
            <a:r>
              <a:rPr lang="en-US" sz="1050" u="sng" dirty="0">
                <a:highlight>
                  <a:srgbClr val="0000FF"/>
                </a:highlight>
              </a:rPr>
              <a:t>Julio</a:t>
            </a:r>
            <a:r>
              <a:rPr lang="en-US" sz="1050" u="sng" dirty="0"/>
              <a:t> </a:t>
            </a:r>
            <a:r>
              <a:rPr lang="en-US" sz="1050" dirty="0"/>
              <a:t>– Researched documentation for brewery </a:t>
            </a:r>
            <a:r>
              <a:rPr lang="en-US" sz="1050" dirty="0" err="1"/>
              <a:t>api</a:t>
            </a:r>
            <a:endParaRPr lang="en-US" sz="1050" dirty="0"/>
          </a:p>
          <a:p>
            <a:r>
              <a:rPr lang="en-US" sz="1050" u="sng" dirty="0">
                <a:highlight>
                  <a:srgbClr val="00FF00"/>
                </a:highlight>
              </a:rPr>
              <a:t>Sunita</a:t>
            </a:r>
            <a:r>
              <a:rPr lang="en-US" sz="1050" dirty="0"/>
              <a:t> – Created boilerplate code for index.html and CSS, developed  and initialized variables on the JavaScript file for weather, and created ids and classes to be applied for index.html, CSS and JavaScript</a:t>
            </a:r>
          </a:p>
          <a:p>
            <a:r>
              <a:rPr lang="en-US" sz="1050" u="sng" dirty="0">
                <a:highlight>
                  <a:srgbClr val="00FF00"/>
                </a:highlight>
              </a:rPr>
              <a:t>Sunita</a:t>
            </a:r>
            <a:r>
              <a:rPr lang="en-US" sz="1050" dirty="0"/>
              <a:t>– Prepared slide decks </a:t>
            </a:r>
          </a:p>
          <a:p>
            <a:r>
              <a:rPr lang="en-US" sz="1050" u="sng" dirty="0">
                <a:highlight>
                  <a:srgbClr val="00FF00"/>
                </a:highlight>
              </a:rPr>
              <a:t>Sunita</a:t>
            </a:r>
            <a:r>
              <a:rPr lang="en-US" sz="1050" u="sng" dirty="0"/>
              <a:t>:</a:t>
            </a:r>
            <a:r>
              <a:rPr lang="en-US" sz="1050" dirty="0"/>
              <a:t> Applied fetch function to insert weather </a:t>
            </a:r>
            <a:r>
              <a:rPr lang="en-US" sz="1050" dirty="0" err="1"/>
              <a:t>api</a:t>
            </a:r>
            <a:r>
              <a:rPr lang="en-US" sz="1050" dirty="0"/>
              <a:t> to show current temperature and cloud description</a:t>
            </a:r>
          </a:p>
          <a:p>
            <a:r>
              <a:rPr lang="en-US" sz="1050" u="sng" dirty="0">
                <a:highlight>
                  <a:srgbClr val="FFFF00"/>
                </a:highlight>
              </a:rPr>
              <a:t>Jared</a:t>
            </a:r>
            <a:r>
              <a:rPr lang="en-US" sz="1050" dirty="0"/>
              <a:t> – Further improved </a:t>
            </a:r>
            <a:r>
              <a:rPr lang="en-US" sz="1050" dirty="0" err="1"/>
              <a:t>Javascript</a:t>
            </a:r>
            <a:r>
              <a:rPr lang="en-US" sz="1050" dirty="0"/>
              <a:t> code for weather by supplying functional </a:t>
            </a:r>
            <a:r>
              <a:rPr lang="en-US" sz="1050" dirty="0" err="1"/>
              <a:t>api</a:t>
            </a:r>
            <a:r>
              <a:rPr lang="en-US" sz="1050" dirty="0"/>
              <a:t> key to help display weather and implemented units of measurement in which to display temperature and added weather icons</a:t>
            </a:r>
          </a:p>
          <a:p>
            <a:r>
              <a:rPr lang="en-US" sz="1050" u="sng" dirty="0">
                <a:highlight>
                  <a:srgbClr val="00FFFF"/>
                </a:highlight>
              </a:rPr>
              <a:t>Bradley</a:t>
            </a:r>
            <a:r>
              <a:rPr lang="en-US" sz="1050" u="sng" dirty="0"/>
              <a:t>/</a:t>
            </a:r>
            <a:r>
              <a:rPr lang="en-US" sz="1050" u="sng" dirty="0">
                <a:highlight>
                  <a:srgbClr val="FF0000"/>
                </a:highlight>
              </a:rPr>
              <a:t>Sean</a:t>
            </a:r>
            <a:r>
              <a:rPr lang="en-US" sz="1050" u="sng" dirty="0"/>
              <a:t>/</a:t>
            </a:r>
            <a:r>
              <a:rPr lang="en-US" sz="1050" u="sng" dirty="0">
                <a:highlight>
                  <a:srgbClr val="0000FF"/>
                </a:highlight>
              </a:rPr>
              <a:t>Julio </a:t>
            </a:r>
            <a:r>
              <a:rPr lang="en-US" sz="1050" dirty="0"/>
              <a:t>– Worked on DOM additions for brewery </a:t>
            </a:r>
            <a:r>
              <a:rPr lang="en-US" sz="1050" dirty="0" err="1"/>
              <a:t>api</a:t>
            </a:r>
            <a:endParaRPr lang="en-US" sz="1050" dirty="0"/>
          </a:p>
          <a:p>
            <a:r>
              <a:rPr lang="en-US" sz="1050" u="sng" dirty="0">
                <a:highlight>
                  <a:srgbClr val="00FFFF"/>
                </a:highlight>
              </a:rPr>
              <a:t>Bradley: </a:t>
            </a:r>
            <a:r>
              <a:rPr lang="en-US" sz="1050" dirty="0"/>
              <a:t>displaying the information generated by the user in the DOM as a dynamic list, and making the phone and website hyperlinks dynamic</a:t>
            </a:r>
          </a:p>
          <a:p>
            <a:r>
              <a:rPr lang="en-US" sz="1050" u="sng" dirty="0">
                <a:highlight>
                  <a:srgbClr val="00FFFF"/>
                </a:highlight>
              </a:rPr>
              <a:t>Bradley: </a:t>
            </a:r>
            <a:r>
              <a:rPr lang="en-US" sz="1050" dirty="0"/>
              <a:t>Found the proper format structure for the brewery API, allowing for the user to select City as well as state, and displayed in alphabetical order and also learning and implementing </a:t>
            </a:r>
            <a:r>
              <a:rPr lang="en-US" sz="1050" dirty="0" err="1"/>
              <a:t>Bulma</a:t>
            </a:r>
            <a:endParaRPr lang="en-US" sz="1050" dirty="0"/>
          </a:p>
          <a:p>
            <a:r>
              <a:rPr lang="en-US" sz="1050" u="sng" dirty="0">
                <a:highlight>
                  <a:srgbClr val="0000FF"/>
                </a:highlight>
              </a:rPr>
              <a:t>Julio: </a:t>
            </a:r>
            <a:r>
              <a:rPr lang="en-US" sz="1050" dirty="0"/>
              <a:t>Created for loops to take the captured user data and make it filterable and also  if none of the options were selected by the user, all of the options would be selected</a:t>
            </a:r>
          </a:p>
          <a:p>
            <a:r>
              <a:rPr lang="en-US" sz="1050" u="sng" dirty="0">
                <a:solidFill>
                  <a:schemeClr val="tx1"/>
                </a:solidFill>
                <a:highlight>
                  <a:srgbClr val="FF0000"/>
                </a:highlight>
              </a:rPr>
              <a:t>Sean</a:t>
            </a:r>
            <a:r>
              <a:rPr lang="en-US" sz="1050" dirty="0"/>
              <a:t> – boiler plate code for brewery </a:t>
            </a:r>
            <a:r>
              <a:rPr lang="en-US" sz="1050" dirty="0" err="1"/>
              <a:t>api</a:t>
            </a:r>
            <a:r>
              <a:rPr lang="en-US" sz="1050" dirty="0"/>
              <a:t> to be inserted and allowed the enter key to run the function created to get brewery information</a:t>
            </a:r>
          </a:p>
          <a:p>
            <a:pPr marL="114300" indent="0">
              <a:buNone/>
            </a:pPr>
            <a:endParaRPr lang="en-US" sz="1200" dirty="0"/>
          </a:p>
          <a:p>
            <a:endParaRPr lang="en-US" sz="1200" dirty="0"/>
          </a:p>
          <a:p>
            <a:endParaRPr lang="en-US" dirty="0"/>
          </a:p>
        </p:txBody>
      </p:sp>
    </p:spTree>
    <p:extLst>
      <p:ext uri="{BB962C8B-B14F-4D97-AF65-F5344CB8AC3E}">
        <p14:creationId xmlns:p14="http://schemas.microsoft.com/office/powerpoint/2010/main" val="78653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3B671-8B37-4321-A799-9183C4DFFF53}"/>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83903C9D-B9F1-42D1-AF5A-90455EE48BC7}"/>
              </a:ext>
            </a:extLst>
          </p:cNvPr>
          <p:cNvSpPr>
            <a:spLocks noGrp="1"/>
          </p:cNvSpPr>
          <p:nvPr>
            <p:ph type="body" idx="1"/>
          </p:nvPr>
        </p:nvSpPr>
        <p:spPr>
          <a:xfrm>
            <a:off x="225976" y="1938288"/>
            <a:ext cx="8520600" cy="3416400"/>
          </a:xfrm>
        </p:spPr>
        <p:txBody>
          <a:bodyPr/>
          <a:lstStyle/>
          <a:p>
            <a:r>
              <a:rPr lang="en-US" dirty="0"/>
              <a:t>One specific challenge we encountered was getting the </a:t>
            </a:r>
            <a:r>
              <a:rPr lang="en-US" dirty="0" err="1"/>
              <a:t>api</a:t>
            </a:r>
            <a:r>
              <a:rPr lang="en-US" dirty="0"/>
              <a:t> key to work for the weather </a:t>
            </a:r>
            <a:r>
              <a:rPr lang="en-US" dirty="0" err="1"/>
              <a:t>api</a:t>
            </a:r>
            <a:r>
              <a:rPr lang="en-US" dirty="0"/>
              <a:t> on the JavaScript file.  After console.log was applied, the console displayed an error message of “401” </a:t>
            </a:r>
          </a:p>
          <a:p>
            <a:pPr marL="114300" indent="0">
              <a:buNone/>
            </a:pPr>
            <a:endParaRPr lang="en-US" dirty="0"/>
          </a:p>
          <a:p>
            <a:r>
              <a:rPr lang="en-US" dirty="0"/>
              <a:t>Executing a function by pressing the enter key to give the user the ability to use the enter key</a:t>
            </a:r>
          </a:p>
          <a:p>
            <a:pPr marL="114300" indent="0">
              <a:buNone/>
            </a:pPr>
            <a:endParaRPr lang="en-US" dirty="0"/>
          </a:p>
          <a:p>
            <a:r>
              <a:rPr lang="en-US" dirty="0"/>
              <a:t>Getting the phone numbers and the websites of the breweries to be displayed as dynamic hyperlinks.</a:t>
            </a:r>
          </a:p>
          <a:p>
            <a:endParaRPr lang="en-US" dirty="0"/>
          </a:p>
          <a:p>
            <a:r>
              <a:rPr lang="en-US" dirty="0"/>
              <a:t>Get weather icons to display when city is entered and  to get the Temperature to display without decimals to a whole number.</a:t>
            </a:r>
          </a:p>
          <a:p>
            <a:endParaRPr lang="en-US" dirty="0"/>
          </a:p>
          <a:p>
            <a:endParaRPr lang="en-US" dirty="0"/>
          </a:p>
        </p:txBody>
      </p:sp>
    </p:spTree>
    <p:extLst>
      <p:ext uri="{BB962C8B-B14F-4D97-AF65-F5344CB8AC3E}">
        <p14:creationId xmlns:p14="http://schemas.microsoft.com/office/powerpoint/2010/main" val="287655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2F7B-CD49-48A6-BC32-F2C372052EFD}"/>
              </a:ext>
            </a:extLst>
          </p:cNvPr>
          <p:cNvSpPr>
            <a:spLocks noGrp="1"/>
          </p:cNvSpPr>
          <p:nvPr>
            <p:ph type="title"/>
          </p:nvPr>
        </p:nvSpPr>
        <p:spPr/>
        <p:txBody>
          <a:bodyPr/>
          <a:lstStyle/>
          <a:p>
            <a:r>
              <a:rPr lang="en-US" dirty="0"/>
              <a:t>Successes</a:t>
            </a:r>
          </a:p>
        </p:txBody>
      </p:sp>
      <p:sp>
        <p:nvSpPr>
          <p:cNvPr id="3" name="Text Placeholder 2">
            <a:extLst>
              <a:ext uri="{FF2B5EF4-FFF2-40B4-BE49-F238E27FC236}">
                <a16:creationId xmlns:a16="http://schemas.microsoft.com/office/drawing/2014/main" id="{8F1CE2CF-BD5F-419F-AE83-DFF8F38A9F3D}"/>
              </a:ext>
            </a:extLst>
          </p:cNvPr>
          <p:cNvSpPr>
            <a:spLocks noGrp="1"/>
          </p:cNvSpPr>
          <p:nvPr>
            <p:ph type="body" idx="1"/>
          </p:nvPr>
        </p:nvSpPr>
        <p:spPr>
          <a:xfrm>
            <a:off x="311700" y="1727100"/>
            <a:ext cx="8520600" cy="3416400"/>
          </a:xfrm>
        </p:spPr>
        <p:txBody>
          <a:bodyPr/>
          <a:lstStyle/>
          <a:p>
            <a:r>
              <a:rPr lang="en-US" dirty="0"/>
              <a:t>Getting the </a:t>
            </a:r>
            <a:r>
              <a:rPr lang="en-US" dirty="0" err="1"/>
              <a:t>api</a:t>
            </a:r>
            <a:r>
              <a:rPr lang="en-US" dirty="0"/>
              <a:t> key for weather </a:t>
            </a:r>
            <a:r>
              <a:rPr lang="en-US" dirty="0" err="1"/>
              <a:t>api</a:t>
            </a:r>
            <a:r>
              <a:rPr lang="en-US" dirty="0"/>
              <a:t> to work on our JavaScript file to display current temperature and correct number of degrees </a:t>
            </a:r>
          </a:p>
          <a:p>
            <a:pPr marL="114300" indent="0">
              <a:buNone/>
            </a:pPr>
            <a:endParaRPr lang="en-US" dirty="0"/>
          </a:p>
          <a:p>
            <a:r>
              <a:rPr lang="en-US" dirty="0"/>
              <a:t>Using JavaScript to manipulate the DOM using </a:t>
            </a:r>
            <a:r>
              <a:rPr lang="en-US" dirty="0" err="1"/>
              <a:t>createElement</a:t>
            </a:r>
            <a:r>
              <a:rPr lang="en-US" dirty="0"/>
              <a:t> and </a:t>
            </a:r>
            <a:r>
              <a:rPr lang="en-US" dirty="0" err="1"/>
              <a:t>innerhtml</a:t>
            </a:r>
            <a:r>
              <a:rPr lang="en-US" dirty="0"/>
              <a:t>, allowing each part of the JSON objects chosen to be displayed in a new element. This was achieved using a for each loop</a:t>
            </a:r>
          </a:p>
          <a:p>
            <a:endParaRPr lang="en-US" dirty="0"/>
          </a:p>
          <a:p>
            <a:r>
              <a:rPr lang="en-US" dirty="0"/>
              <a:t>Using </a:t>
            </a:r>
            <a:r>
              <a:rPr lang="en-US" dirty="0" err="1"/>
              <a:t>createElement</a:t>
            </a:r>
            <a:r>
              <a:rPr lang="en-US" dirty="0"/>
              <a:t> to create anchor tags that have been given a </a:t>
            </a:r>
            <a:r>
              <a:rPr lang="en-US" dirty="0" err="1"/>
              <a:t>href</a:t>
            </a:r>
            <a:r>
              <a:rPr lang="en-US" dirty="0"/>
              <a:t> using </a:t>
            </a:r>
            <a:r>
              <a:rPr lang="en-US" dirty="0" err="1"/>
              <a:t>setAttribute</a:t>
            </a:r>
            <a:endParaRPr lang="en-US" dirty="0"/>
          </a:p>
          <a:p>
            <a:endParaRPr lang="en-US" dirty="0"/>
          </a:p>
          <a:p>
            <a:r>
              <a:rPr lang="en-US" dirty="0"/>
              <a:t>Executing functions correctly to trigger user input and provide data based on user input</a:t>
            </a:r>
          </a:p>
          <a:p>
            <a:endParaRPr lang="en-US" dirty="0"/>
          </a:p>
          <a:p>
            <a:endParaRPr lang="en-US" dirty="0"/>
          </a:p>
        </p:txBody>
      </p:sp>
    </p:spTree>
    <p:extLst>
      <p:ext uri="{BB962C8B-B14F-4D97-AF65-F5344CB8AC3E}">
        <p14:creationId xmlns:p14="http://schemas.microsoft.com/office/powerpoint/2010/main" val="238770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6"/>
        <p:cNvGrpSpPr/>
        <p:nvPr/>
      </p:nvGrpSpPr>
      <p:grpSpPr>
        <a:xfrm>
          <a:off x="0" y="0"/>
          <a:ext cx="0" cy="0"/>
          <a:chOff x="0" y="0"/>
          <a:chExt cx="0" cy="0"/>
        </a:xfrm>
      </p:grpSpPr>
      <p:grpSp>
        <p:nvGrpSpPr>
          <p:cNvPr id="84" name="Group 83">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44000" cy="5143500"/>
            <a:chOff x="0" y="0"/>
            <a:chExt cx="12192000" cy="6858000"/>
          </a:xfrm>
        </p:grpSpPr>
        <p:sp>
          <p:nvSpPr>
            <p:cNvPr id="85" name="Rectangle 84">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88" name="Rectangle 8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0"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190"/>
            <a:ext cx="9144000" cy="5142310"/>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92" name="Rectangle 91">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Google Shape;77;p17"/>
          <p:cNvSpPr txBox="1">
            <a:spLocks noGrp="1"/>
          </p:cNvSpPr>
          <p:nvPr>
            <p:ph type="title"/>
          </p:nvPr>
        </p:nvSpPr>
        <p:spPr>
          <a:xfrm>
            <a:off x="2035277" y="334054"/>
            <a:ext cx="2536723" cy="2461468"/>
          </a:xfrm>
          <a:prstGeom prst="rect">
            <a:avLst/>
          </a:prstGeom>
        </p:spPr>
        <p:txBody>
          <a:bodyPr spcFirstLastPara="1" vert="horz" lIns="91440" tIns="45720" rIns="91440" bIns="45720" rtlCol="0" anchor="b" anchorCtr="0">
            <a:normAutofit/>
          </a:bodyPr>
          <a:lstStyle/>
          <a:p>
            <a:pPr marL="0" lvl="0" indent="0" algn="l" defTabSz="457200">
              <a:spcBef>
                <a:spcPct val="0"/>
              </a:spcBef>
              <a:spcAft>
                <a:spcPts val="0"/>
              </a:spcAft>
            </a:pPr>
            <a:r>
              <a:rPr lang="en-US" sz="5400" b="0" i="0" kern="1200">
                <a:solidFill>
                  <a:srgbClr val="EBEBEB"/>
                </a:solidFill>
                <a:latin typeface="+mj-lt"/>
                <a:ea typeface="+mj-ea"/>
                <a:cs typeface="+mj-cs"/>
              </a:rPr>
              <a:t>Demo</a:t>
            </a:r>
          </a:p>
        </p:txBody>
      </p:sp>
      <p:pic>
        <p:nvPicPr>
          <p:cNvPr id="81" name="Graphic 80" descr="Monitor">
            <a:extLst>
              <a:ext uri="{FF2B5EF4-FFF2-40B4-BE49-F238E27FC236}">
                <a16:creationId xmlns:a16="http://schemas.microsoft.com/office/drawing/2014/main" id="{C16C40B1-7D5E-4EE8-9F5D-FFAA39ACA6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523128" y="834797"/>
            <a:ext cx="3471568" cy="3471568"/>
          </a:xfrm>
          <a:prstGeom prst="roundRect">
            <a:avLst>
              <a:gd name="adj" fmla="val 1858"/>
            </a:avLst>
          </a:prstGeom>
          <a:effectLst>
            <a:outerShdw blurRad="50800" dist="50800" dir="5400000" algn="tl" rotWithShape="0">
              <a:srgbClr val="000000">
                <a:alpha val="43000"/>
              </a:srgbClr>
            </a:outerShdw>
          </a:effectLst>
        </p:spPr>
      </p:pic>
    </p:spTree>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Directions for Future Development</a:t>
            </a:r>
            <a:endParaRPr/>
          </a:p>
        </p:txBody>
      </p:sp>
      <p:sp>
        <p:nvSpPr>
          <p:cNvPr id="83" name="Google Shape;83;p18"/>
          <p:cNvSpPr txBox="1">
            <a:spLocks noGrp="1"/>
          </p:cNvSpPr>
          <p:nvPr>
            <p:ph type="body" idx="1"/>
          </p:nvPr>
        </p:nvSpPr>
        <p:spPr>
          <a:xfrm>
            <a:off x="311700" y="1727100"/>
            <a:ext cx="8520600" cy="3416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q"/>
            </a:pPr>
            <a:r>
              <a:rPr lang="en-US" dirty="0"/>
              <a:t>Work on expanding to UK using an API that has UK breweries</a:t>
            </a:r>
          </a:p>
          <a:p>
            <a:pPr marL="285750" lvl="0" indent="-285750" algn="l" rtl="0">
              <a:spcBef>
                <a:spcPts val="0"/>
              </a:spcBef>
              <a:spcAft>
                <a:spcPts val="1600"/>
              </a:spcAft>
              <a:buFont typeface="Wingdings" panose="05000000000000000000" pitchFamily="2" charset="2"/>
              <a:buChar char="q"/>
            </a:pPr>
            <a:r>
              <a:rPr lang="en-US" dirty="0"/>
              <a:t>Creating a 5-day weather forecast</a:t>
            </a:r>
          </a:p>
          <a:p>
            <a:pPr marL="285750" lvl="0" indent="-285750" algn="l" rtl="0">
              <a:spcBef>
                <a:spcPts val="0"/>
              </a:spcBef>
              <a:spcAft>
                <a:spcPts val="1600"/>
              </a:spcAft>
              <a:buFont typeface="Wingdings" panose="05000000000000000000" pitchFamily="2" charset="2"/>
              <a:buChar char="q"/>
            </a:pPr>
            <a:r>
              <a:rPr lang="en-US" dirty="0"/>
              <a:t>Implementing a way to coordinate directions to brewery once it is selected</a:t>
            </a:r>
          </a:p>
          <a:p>
            <a:pPr marL="285750" lvl="0" indent="-285750" algn="l" rtl="0">
              <a:spcBef>
                <a:spcPts val="0"/>
              </a:spcBef>
              <a:spcAft>
                <a:spcPts val="1600"/>
              </a:spcAft>
              <a:buFont typeface="Wingdings" panose="05000000000000000000" pitchFamily="2" charset="2"/>
              <a:buChar char="q"/>
            </a:pPr>
            <a:r>
              <a:rPr lang="en-US" dirty="0"/>
              <a:t>Including reviews of the breweries </a:t>
            </a:r>
          </a:p>
          <a:p>
            <a:pPr marL="285750" lvl="0" indent="-285750" algn="l" rtl="0">
              <a:spcBef>
                <a:spcPts val="0"/>
              </a:spcBef>
              <a:spcAft>
                <a:spcPts val="1600"/>
              </a:spcAft>
              <a:buFont typeface="Wingdings" panose="05000000000000000000" pitchFamily="2" charset="2"/>
              <a:buChar char="q"/>
            </a:pPr>
            <a:endParaRPr lang="en-US" dirty="0"/>
          </a:p>
          <a:p>
            <a:pPr marL="285750" lvl="0" indent="-285750" algn="l" rtl="0">
              <a:spcBef>
                <a:spcPts val="0"/>
              </a:spcBef>
              <a:spcAft>
                <a:spcPts val="1600"/>
              </a:spcAft>
              <a:buFont typeface="Wingdings" panose="05000000000000000000" pitchFamily="2" charset="2"/>
              <a:buChar char="q"/>
            </a:pP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5694</TotalTime>
  <Words>740</Words>
  <Application>Microsoft Office PowerPoint</Application>
  <PresentationFormat>On-screen Show (16:9)</PresentationFormat>
  <Paragraphs>71</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Century Gothic</vt:lpstr>
      <vt:lpstr>Roboto</vt:lpstr>
      <vt:lpstr>Wingdings</vt:lpstr>
      <vt:lpstr>Wingdings 3</vt:lpstr>
      <vt:lpstr>Ion Boardroom</vt:lpstr>
      <vt:lpstr>APIs For IPAs</vt:lpstr>
      <vt:lpstr>Elevator pitch</vt:lpstr>
      <vt:lpstr>Concept</vt:lpstr>
      <vt:lpstr>Technolgies Used</vt:lpstr>
      <vt:lpstr>Breakdown of Tasks and Roles</vt:lpstr>
      <vt:lpstr>Challenges</vt:lpstr>
      <vt:lpstr>Successes</vt:lpstr>
      <vt:lpstr>Demo</vt:lpstr>
      <vt:lpstr>Directions for Future Development</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APIs For IPAs</dc:title>
  <dc:creator>sunita persad</dc:creator>
  <cp:lastModifiedBy>sunita persad</cp:lastModifiedBy>
  <cp:revision>1</cp:revision>
  <dcterms:modified xsi:type="dcterms:W3CDTF">2021-10-06T23:56:10Z</dcterms:modified>
</cp:coreProperties>
</file>