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Questrial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estrial-regular.fnt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None/>
              <a:defRPr/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None/>
              <a:defRPr/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None/>
              <a:defRPr/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None/>
              <a:defRPr/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None/>
              <a:defRPr/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None/>
              <a:defRPr/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None/>
              <a:defRPr/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None/>
              <a:defRPr/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154954" y="685800"/>
            <a:ext cx="8825657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indent="0" lvl="1" marL="457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2pPr>
            <a:lvl3pPr indent="0" lvl="2" marL="914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3pPr>
            <a:lvl4pPr indent="0" lvl="3" marL="1371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4pPr>
            <a:lvl5pPr indent="0" lvl="4" marL="18288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5pPr>
            <a:lvl6pPr indent="0" lvl="5" marL="22860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6pPr>
            <a:lvl7pPr indent="0" lvl="6" marL="2743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7pPr>
            <a:lvl8pPr indent="0" lvl="7" marL="3200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8pPr>
            <a:lvl9pPr indent="0" lvl="8" marL="3657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Questrial"/>
              <a:buNone/>
              <a:defRPr/>
            </a:lvl1pPr>
            <a:lvl2pPr indent="0" lvl="1" marL="457200" rtl="0">
              <a:spcBef>
                <a:spcPts val="0"/>
              </a:spcBef>
              <a:buFont typeface="Questrial"/>
              <a:buNone/>
              <a:defRPr/>
            </a:lvl2pPr>
            <a:lvl3pPr indent="0" lvl="2" marL="914400" rtl="0">
              <a:spcBef>
                <a:spcPts val="0"/>
              </a:spcBef>
              <a:buFont typeface="Questrial"/>
              <a:buNone/>
              <a:defRPr/>
            </a:lvl3pPr>
            <a:lvl4pPr indent="0" lvl="3" marL="1371600" rtl="0">
              <a:spcBef>
                <a:spcPts val="0"/>
              </a:spcBef>
              <a:buFont typeface="Questrial"/>
              <a:buNone/>
              <a:defRPr/>
            </a:lvl4pPr>
            <a:lvl5pPr indent="0" lvl="4" marL="1828800" rtl="0">
              <a:spcBef>
                <a:spcPts val="0"/>
              </a:spcBef>
              <a:buFont typeface="Questrial"/>
              <a:buNone/>
              <a:defRPr/>
            </a:lvl5pPr>
            <a:lvl6pPr indent="0" lvl="5" marL="2286000" rtl="0">
              <a:spcBef>
                <a:spcPts val="0"/>
              </a:spcBef>
              <a:buFont typeface="Questrial"/>
              <a:buNone/>
              <a:defRPr/>
            </a:lvl6pPr>
            <a:lvl7pPr indent="0" lvl="6" marL="2743200" rtl="0">
              <a:spcBef>
                <a:spcPts val="0"/>
              </a:spcBef>
              <a:buFont typeface="Questrial"/>
              <a:buNone/>
              <a:defRPr/>
            </a:lvl7pPr>
            <a:lvl8pPr indent="0" lvl="7" marL="3200400" rtl="0">
              <a:spcBef>
                <a:spcPts val="0"/>
              </a:spcBef>
              <a:buFont typeface="Questrial"/>
              <a:buNone/>
              <a:defRPr/>
            </a:lvl8pPr>
            <a:lvl9pPr indent="0" lvl="8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Questrial"/>
              <a:buNone/>
              <a:defRPr/>
            </a:lvl1pPr>
            <a:lvl2pPr indent="0" lvl="1" marL="457200" rtl="0">
              <a:spcBef>
                <a:spcPts val="0"/>
              </a:spcBef>
              <a:buFont typeface="Questrial"/>
              <a:buNone/>
              <a:defRPr/>
            </a:lvl2pPr>
            <a:lvl3pPr indent="0" lvl="2" marL="914400" rtl="0">
              <a:spcBef>
                <a:spcPts val="0"/>
              </a:spcBef>
              <a:buFont typeface="Questrial"/>
              <a:buNone/>
              <a:defRPr/>
            </a:lvl3pPr>
            <a:lvl4pPr indent="0" lvl="3" marL="1371600" rtl="0">
              <a:spcBef>
                <a:spcPts val="0"/>
              </a:spcBef>
              <a:buFont typeface="Questrial"/>
              <a:buNone/>
              <a:defRPr/>
            </a:lvl4pPr>
            <a:lvl5pPr indent="0" lvl="4" marL="1828800" rtl="0">
              <a:spcBef>
                <a:spcPts val="0"/>
              </a:spcBef>
              <a:buFont typeface="Questrial"/>
              <a:buNone/>
              <a:defRPr/>
            </a:lvl5pPr>
            <a:lvl6pPr indent="0" lvl="5" marL="2286000" rtl="0">
              <a:spcBef>
                <a:spcPts val="0"/>
              </a:spcBef>
              <a:buFont typeface="Questrial"/>
              <a:buNone/>
              <a:defRPr/>
            </a:lvl6pPr>
            <a:lvl7pPr indent="0" lvl="6" marL="2743200" rtl="0">
              <a:spcBef>
                <a:spcPts val="0"/>
              </a:spcBef>
              <a:buFont typeface="Questrial"/>
              <a:buNone/>
              <a:defRPr/>
            </a:lvl7pPr>
            <a:lvl8pPr indent="0" lvl="7" marL="3200400" rtl="0">
              <a:spcBef>
                <a:spcPts val="0"/>
              </a:spcBef>
              <a:buFont typeface="Questrial"/>
              <a:buNone/>
              <a:defRPr/>
            </a:lvl8pPr>
            <a:lvl9pPr indent="0" lvl="8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6D1D8"/>
              </a:buClr>
              <a:buFont typeface="Questrial"/>
              <a:buNone/>
              <a:defRPr/>
            </a:lvl1pPr>
            <a:lvl2pPr indent="0" lvl="1" marL="457200" rtl="0">
              <a:spcBef>
                <a:spcPts val="0"/>
              </a:spcBef>
              <a:buFont typeface="Questrial"/>
              <a:buNone/>
              <a:defRPr/>
            </a:lvl2pPr>
            <a:lvl3pPr indent="0" lvl="2" marL="914400" rtl="0">
              <a:spcBef>
                <a:spcPts val="0"/>
              </a:spcBef>
              <a:buFont typeface="Questrial"/>
              <a:buNone/>
              <a:defRPr/>
            </a:lvl3pPr>
            <a:lvl4pPr indent="0" lvl="3" marL="1371600" rtl="0">
              <a:spcBef>
                <a:spcPts val="0"/>
              </a:spcBef>
              <a:buFont typeface="Questrial"/>
              <a:buNone/>
              <a:defRPr/>
            </a:lvl4pPr>
            <a:lvl5pPr indent="0" lvl="4" marL="1828800" rtl="0">
              <a:spcBef>
                <a:spcPts val="0"/>
              </a:spcBef>
              <a:buFont typeface="Questrial"/>
              <a:buNone/>
              <a:defRPr/>
            </a:lvl5pPr>
            <a:lvl6pPr indent="0" lvl="5" marL="2286000" rtl="0">
              <a:spcBef>
                <a:spcPts val="0"/>
              </a:spcBef>
              <a:buFont typeface="Questrial"/>
              <a:buNone/>
              <a:defRPr/>
            </a:lvl6pPr>
            <a:lvl7pPr indent="0" lvl="6" marL="2743200" rtl="0">
              <a:spcBef>
                <a:spcPts val="0"/>
              </a:spcBef>
              <a:buFont typeface="Questrial"/>
              <a:buNone/>
              <a:defRPr/>
            </a:lvl7pPr>
            <a:lvl8pPr indent="0" lvl="7" marL="3200400" rtl="0">
              <a:spcBef>
                <a:spcPts val="0"/>
              </a:spcBef>
              <a:buFont typeface="Questrial"/>
              <a:buNone/>
              <a:defRPr/>
            </a:lvl8pPr>
            <a:lvl9pPr indent="0" lvl="8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Questrial"/>
              <a:buNone/>
              <a:defRPr/>
            </a:lvl1pPr>
            <a:lvl2pPr indent="0" lvl="1" marL="457200" rtl="0">
              <a:spcBef>
                <a:spcPts val="0"/>
              </a:spcBef>
              <a:buFont typeface="Questrial"/>
              <a:buNone/>
              <a:defRPr/>
            </a:lvl2pPr>
            <a:lvl3pPr indent="0" lvl="2" marL="914400" rtl="0">
              <a:spcBef>
                <a:spcPts val="0"/>
              </a:spcBef>
              <a:buFont typeface="Questrial"/>
              <a:buNone/>
              <a:defRPr/>
            </a:lvl3pPr>
            <a:lvl4pPr indent="0" lvl="3" marL="1371600" rtl="0">
              <a:spcBef>
                <a:spcPts val="0"/>
              </a:spcBef>
              <a:buFont typeface="Questrial"/>
              <a:buNone/>
              <a:defRPr/>
            </a:lvl4pPr>
            <a:lvl5pPr indent="0" lvl="4" marL="1828800" rtl="0">
              <a:spcBef>
                <a:spcPts val="0"/>
              </a:spcBef>
              <a:buFont typeface="Questrial"/>
              <a:buNone/>
              <a:defRPr/>
            </a:lvl5pPr>
            <a:lvl6pPr indent="0" lvl="5" marL="2286000" rtl="0">
              <a:spcBef>
                <a:spcPts val="0"/>
              </a:spcBef>
              <a:buFont typeface="Questrial"/>
              <a:buNone/>
              <a:defRPr/>
            </a:lvl6pPr>
            <a:lvl7pPr indent="0" lvl="6" marL="2743200" rtl="0">
              <a:spcBef>
                <a:spcPts val="0"/>
              </a:spcBef>
              <a:buFont typeface="Questrial"/>
              <a:buNone/>
              <a:defRPr/>
            </a:lvl7pPr>
            <a:lvl8pPr indent="0" lvl="7" marL="3200400" rtl="0">
              <a:spcBef>
                <a:spcPts val="0"/>
              </a:spcBef>
              <a:buFont typeface="Questrial"/>
              <a:buNone/>
              <a:defRPr/>
            </a:lvl8pPr>
            <a:lvl9pPr indent="0" lvl="8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94" name="Shape 94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86D1D8"/>
              </a:buClr>
              <a:buFont typeface="Questrial"/>
              <a:buNone/>
              <a:defRPr/>
            </a:lvl1pPr>
            <a:lvl2pPr indent="0" lvl="1" marL="4572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2pPr>
            <a:lvl3pPr indent="0" lvl="2" marL="9144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3pPr>
            <a:lvl4pPr indent="0" lvl="3" marL="13716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4pPr>
            <a:lvl5pPr indent="0" lvl="4" marL="18288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5pPr>
            <a:lvl6pPr indent="0" lvl="5" marL="22860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6pPr>
            <a:lvl7pPr indent="0" lvl="6" marL="27432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7pPr>
            <a:lvl8pPr indent="0" lvl="7" marL="32004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8pPr>
            <a:lvl9pPr indent="0" lvl="8" marL="36576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6D1D8"/>
              </a:buClr>
              <a:buFont typeface="Questrial"/>
              <a:buNone/>
              <a:defRPr/>
            </a:lvl1pPr>
            <a:lvl2pPr indent="0" lvl="1" marL="457200" rtl="0">
              <a:spcBef>
                <a:spcPts val="0"/>
              </a:spcBef>
              <a:buFont typeface="Questrial"/>
              <a:buNone/>
              <a:defRPr/>
            </a:lvl2pPr>
            <a:lvl3pPr indent="0" lvl="2" marL="914400" rtl="0">
              <a:spcBef>
                <a:spcPts val="0"/>
              </a:spcBef>
              <a:buFont typeface="Questrial"/>
              <a:buNone/>
              <a:defRPr/>
            </a:lvl3pPr>
            <a:lvl4pPr indent="0" lvl="3" marL="1371600" rtl="0">
              <a:spcBef>
                <a:spcPts val="0"/>
              </a:spcBef>
              <a:buFont typeface="Questrial"/>
              <a:buNone/>
              <a:defRPr/>
            </a:lvl4pPr>
            <a:lvl5pPr indent="0" lvl="4" marL="1828800" rtl="0">
              <a:spcBef>
                <a:spcPts val="0"/>
              </a:spcBef>
              <a:buFont typeface="Questrial"/>
              <a:buNone/>
              <a:defRPr/>
            </a:lvl5pPr>
            <a:lvl6pPr indent="0" lvl="5" marL="2286000" rtl="0">
              <a:spcBef>
                <a:spcPts val="0"/>
              </a:spcBef>
              <a:buFont typeface="Questrial"/>
              <a:buNone/>
              <a:defRPr/>
            </a:lvl6pPr>
            <a:lvl7pPr indent="0" lvl="6" marL="2743200" rtl="0">
              <a:spcBef>
                <a:spcPts val="0"/>
              </a:spcBef>
              <a:buFont typeface="Questrial"/>
              <a:buNone/>
              <a:defRPr/>
            </a:lvl7pPr>
            <a:lvl8pPr indent="0" lvl="7" marL="3200400" rtl="0">
              <a:spcBef>
                <a:spcPts val="0"/>
              </a:spcBef>
              <a:buFont typeface="Questrial"/>
              <a:buNone/>
              <a:defRPr/>
            </a:lvl8pPr>
            <a:lvl9pPr indent="0" lvl="8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Questrial"/>
              <a:buNone/>
              <a:defRPr/>
            </a:lvl1pPr>
            <a:lvl2pPr indent="0" lvl="1" marL="457200" rtl="0">
              <a:spcBef>
                <a:spcPts val="0"/>
              </a:spcBef>
              <a:buFont typeface="Questrial"/>
              <a:buNone/>
              <a:defRPr/>
            </a:lvl2pPr>
            <a:lvl3pPr indent="0" lvl="2" marL="914400" rtl="0">
              <a:spcBef>
                <a:spcPts val="0"/>
              </a:spcBef>
              <a:buFont typeface="Questrial"/>
              <a:buNone/>
              <a:defRPr/>
            </a:lvl3pPr>
            <a:lvl4pPr indent="0" lvl="3" marL="1371600" rtl="0">
              <a:spcBef>
                <a:spcPts val="0"/>
              </a:spcBef>
              <a:buFont typeface="Questrial"/>
              <a:buNone/>
              <a:defRPr/>
            </a:lvl4pPr>
            <a:lvl5pPr indent="0" lvl="4" marL="1828800" rtl="0">
              <a:spcBef>
                <a:spcPts val="0"/>
              </a:spcBef>
              <a:buFont typeface="Questrial"/>
              <a:buNone/>
              <a:defRPr/>
            </a:lvl5pPr>
            <a:lvl6pPr indent="0" lvl="5" marL="2286000" rtl="0">
              <a:spcBef>
                <a:spcPts val="0"/>
              </a:spcBef>
              <a:buFont typeface="Questrial"/>
              <a:buNone/>
              <a:defRPr/>
            </a:lvl6pPr>
            <a:lvl7pPr indent="0" lvl="6" marL="2743200" rtl="0">
              <a:spcBef>
                <a:spcPts val="0"/>
              </a:spcBef>
              <a:buFont typeface="Questrial"/>
              <a:buNone/>
              <a:defRPr/>
            </a:lvl7pPr>
            <a:lvl8pPr indent="0" lvl="7" marL="3200400" rtl="0">
              <a:spcBef>
                <a:spcPts val="0"/>
              </a:spcBef>
              <a:buFont typeface="Questrial"/>
              <a:buNone/>
              <a:defRPr/>
            </a:lvl8pPr>
            <a:lvl9pPr indent="0" lvl="8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6D1D8"/>
              </a:buClr>
              <a:buFont typeface="Questrial"/>
              <a:buNone/>
              <a:defRPr/>
            </a:lvl1pPr>
            <a:lvl2pPr indent="0" lvl="1" marL="457200" rtl="0">
              <a:spcBef>
                <a:spcPts val="0"/>
              </a:spcBef>
              <a:buFont typeface="Questrial"/>
              <a:buNone/>
              <a:defRPr/>
            </a:lvl2pPr>
            <a:lvl3pPr indent="0" lvl="2" marL="914400" rtl="0">
              <a:spcBef>
                <a:spcPts val="0"/>
              </a:spcBef>
              <a:buFont typeface="Questrial"/>
              <a:buNone/>
              <a:defRPr/>
            </a:lvl3pPr>
            <a:lvl4pPr indent="0" lvl="3" marL="1371600" rtl="0">
              <a:spcBef>
                <a:spcPts val="0"/>
              </a:spcBef>
              <a:buFont typeface="Questrial"/>
              <a:buNone/>
              <a:defRPr/>
            </a:lvl4pPr>
            <a:lvl5pPr indent="0" lvl="4" marL="1828800" rtl="0">
              <a:spcBef>
                <a:spcPts val="0"/>
              </a:spcBef>
              <a:buFont typeface="Questrial"/>
              <a:buNone/>
              <a:defRPr/>
            </a:lvl5pPr>
            <a:lvl6pPr indent="0" lvl="5" marL="2286000" rtl="0">
              <a:spcBef>
                <a:spcPts val="0"/>
              </a:spcBef>
              <a:buFont typeface="Questrial"/>
              <a:buNone/>
              <a:defRPr/>
            </a:lvl6pPr>
            <a:lvl7pPr indent="0" lvl="6" marL="2743200" rtl="0">
              <a:spcBef>
                <a:spcPts val="0"/>
              </a:spcBef>
              <a:buFont typeface="Questrial"/>
              <a:buNone/>
              <a:defRPr/>
            </a:lvl7pPr>
            <a:lvl8pPr indent="0" lvl="7" marL="3200400" rtl="0">
              <a:spcBef>
                <a:spcPts val="0"/>
              </a:spcBef>
              <a:buFont typeface="Questrial"/>
              <a:buNone/>
              <a:defRPr/>
            </a:lvl8pPr>
            <a:lvl9pPr indent="0" lvl="8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Questrial"/>
              <a:buNone/>
              <a:defRPr/>
            </a:lvl1pPr>
            <a:lvl2pPr indent="0" lvl="1" marL="457200" rtl="0">
              <a:spcBef>
                <a:spcPts val="0"/>
              </a:spcBef>
              <a:buFont typeface="Questrial"/>
              <a:buNone/>
              <a:defRPr/>
            </a:lvl2pPr>
            <a:lvl3pPr indent="0" lvl="2" marL="914400" rtl="0">
              <a:spcBef>
                <a:spcPts val="0"/>
              </a:spcBef>
              <a:buFont typeface="Questrial"/>
              <a:buNone/>
              <a:defRPr/>
            </a:lvl3pPr>
            <a:lvl4pPr indent="0" lvl="3" marL="1371600" rtl="0">
              <a:spcBef>
                <a:spcPts val="0"/>
              </a:spcBef>
              <a:buFont typeface="Questrial"/>
              <a:buNone/>
              <a:defRPr/>
            </a:lvl4pPr>
            <a:lvl5pPr indent="0" lvl="4" marL="1828800" rtl="0">
              <a:spcBef>
                <a:spcPts val="0"/>
              </a:spcBef>
              <a:buFont typeface="Questrial"/>
              <a:buNone/>
              <a:defRPr/>
            </a:lvl5pPr>
            <a:lvl6pPr indent="0" lvl="5" marL="2286000" rtl="0">
              <a:spcBef>
                <a:spcPts val="0"/>
              </a:spcBef>
              <a:buFont typeface="Questrial"/>
              <a:buNone/>
              <a:defRPr/>
            </a:lvl6pPr>
            <a:lvl7pPr indent="0" lvl="6" marL="2743200" rtl="0">
              <a:spcBef>
                <a:spcPts val="0"/>
              </a:spcBef>
              <a:buFont typeface="Questrial"/>
              <a:buNone/>
              <a:defRPr/>
            </a:lvl7pPr>
            <a:lvl8pPr indent="0" lvl="7" marL="3200400" rtl="0">
              <a:spcBef>
                <a:spcPts val="0"/>
              </a:spcBef>
              <a:buFont typeface="Questrial"/>
              <a:buNone/>
              <a:defRPr/>
            </a:lvl8pPr>
            <a:lvl9pPr indent="0" lvl="8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5" type="body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6D1D8"/>
              </a:buClr>
              <a:buFont typeface="Questrial"/>
              <a:buNone/>
              <a:defRPr/>
            </a:lvl1pPr>
            <a:lvl2pPr indent="0" lvl="1" marL="457200" rtl="0">
              <a:spcBef>
                <a:spcPts val="0"/>
              </a:spcBef>
              <a:buFont typeface="Questrial"/>
              <a:buNone/>
              <a:defRPr/>
            </a:lvl2pPr>
            <a:lvl3pPr indent="0" lvl="2" marL="914400" rtl="0">
              <a:spcBef>
                <a:spcPts val="0"/>
              </a:spcBef>
              <a:buFont typeface="Questrial"/>
              <a:buNone/>
              <a:defRPr/>
            </a:lvl3pPr>
            <a:lvl4pPr indent="0" lvl="3" marL="1371600" rtl="0">
              <a:spcBef>
                <a:spcPts val="0"/>
              </a:spcBef>
              <a:buFont typeface="Questrial"/>
              <a:buNone/>
              <a:defRPr/>
            </a:lvl4pPr>
            <a:lvl5pPr indent="0" lvl="4" marL="1828800" rtl="0">
              <a:spcBef>
                <a:spcPts val="0"/>
              </a:spcBef>
              <a:buFont typeface="Questrial"/>
              <a:buNone/>
              <a:defRPr/>
            </a:lvl5pPr>
            <a:lvl6pPr indent="0" lvl="5" marL="2286000" rtl="0">
              <a:spcBef>
                <a:spcPts val="0"/>
              </a:spcBef>
              <a:buFont typeface="Questrial"/>
              <a:buNone/>
              <a:defRPr/>
            </a:lvl6pPr>
            <a:lvl7pPr indent="0" lvl="6" marL="2743200" rtl="0">
              <a:spcBef>
                <a:spcPts val="0"/>
              </a:spcBef>
              <a:buFont typeface="Questrial"/>
              <a:buNone/>
              <a:defRPr/>
            </a:lvl7pPr>
            <a:lvl8pPr indent="0" lvl="7" marL="3200400" rtl="0">
              <a:spcBef>
                <a:spcPts val="0"/>
              </a:spcBef>
              <a:buFont typeface="Questrial"/>
              <a:buNone/>
              <a:defRPr/>
            </a:lvl8pPr>
            <a:lvl9pPr indent="0" lvl="8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6" type="body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Questrial"/>
              <a:buNone/>
              <a:defRPr/>
            </a:lvl1pPr>
            <a:lvl2pPr indent="0" lvl="1" marL="457200" rtl="0">
              <a:spcBef>
                <a:spcPts val="0"/>
              </a:spcBef>
              <a:buFont typeface="Questrial"/>
              <a:buNone/>
              <a:defRPr/>
            </a:lvl2pPr>
            <a:lvl3pPr indent="0" lvl="2" marL="914400" rtl="0">
              <a:spcBef>
                <a:spcPts val="0"/>
              </a:spcBef>
              <a:buFont typeface="Questrial"/>
              <a:buNone/>
              <a:defRPr/>
            </a:lvl3pPr>
            <a:lvl4pPr indent="0" lvl="3" marL="1371600" rtl="0">
              <a:spcBef>
                <a:spcPts val="0"/>
              </a:spcBef>
              <a:buFont typeface="Questrial"/>
              <a:buNone/>
              <a:defRPr/>
            </a:lvl4pPr>
            <a:lvl5pPr indent="0" lvl="4" marL="1828800" rtl="0">
              <a:spcBef>
                <a:spcPts val="0"/>
              </a:spcBef>
              <a:buFont typeface="Questrial"/>
              <a:buNone/>
              <a:defRPr/>
            </a:lvl5pPr>
            <a:lvl6pPr indent="0" lvl="5" marL="2286000" rtl="0">
              <a:spcBef>
                <a:spcPts val="0"/>
              </a:spcBef>
              <a:buFont typeface="Questrial"/>
              <a:buNone/>
              <a:defRPr/>
            </a:lvl6pPr>
            <a:lvl7pPr indent="0" lvl="6" marL="2743200" rtl="0">
              <a:spcBef>
                <a:spcPts val="0"/>
              </a:spcBef>
              <a:buFont typeface="Questrial"/>
              <a:buNone/>
              <a:defRPr/>
            </a:lvl7pPr>
            <a:lvl8pPr indent="0" lvl="7" marL="3200400" rtl="0">
              <a:spcBef>
                <a:spcPts val="0"/>
              </a:spcBef>
              <a:buFont typeface="Questrial"/>
              <a:buNone/>
              <a:defRPr/>
            </a:lvl8pPr>
            <a:lvl9pPr indent="0" lvl="8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cxnSp>
        <p:nvCxnSpPr>
          <p:cNvPr id="110" name="Shape 110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Shape 111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Shape 11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6D1D8"/>
              </a:buClr>
              <a:buFont typeface="Questrial"/>
              <a:buNone/>
              <a:defRPr/>
            </a:lvl1pPr>
            <a:lvl2pPr indent="0" lvl="1" marL="457200" rtl="0">
              <a:spcBef>
                <a:spcPts val="0"/>
              </a:spcBef>
              <a:buFont typeface="Questrial"/>
              <a:buNone/>
              <a:defRPr/>
            </a:lvl2pPr>
            <a:lvl3pPr indent="0" lvl="2" marL="914400" rtl="0">
              <a:spcBef>
                <a:spcPts val="0"/>
              </a:spcBef>
              <a:buFont typeface="Questrial"/>
              <a:buNone/>
              <a:defRPr/>
            </a:lvl3pPr>
            <a:lvl4pPr indent="0" lvl="3" marL="1371600" rtl="0">
              <a:spcBef>
                <a:spcPts val="0"/>
              </a:spcBef>
              <a:buFont typeface="Questrial"/>
              <a:buNone/>
              <a:defRPr/>
            </a:lvl4pPr>
            <a:lvl5pPr indent="0" lvl="4" marL="1828800" rtl="0">
              <a:spcBef>
                <a:spcPts val="0"/>
              </a:spcBef>
              <a:buFont typeface="Questrial"/>
              <a:buNone/>
              <a:defRPr/>
            </a:lvl5pPr>
            <a:lvl6pPr indent="0" lvl="5" marL="2286000" rtl="0">
              <a:spcBef>
                <a:spcPts val="0"/>
              </a:spcBef>
              <a:buFont typeface="Questrial"/>
              <a:buNone/>
              <a:defRPr/>
            </a:lvl6pPr>
            <a:lvl7pPr indent="0" lvl="6" marL="2743200" rtl="0">
              <a:spcBef>
                <a:spcPts val="0"/>
              </a:spcBef>
              <a:buFont typeface="Questrial"/>
              <a:buNone/>
              <a:defRPr/>
            </a:lvl7pPr>
            <a:lvl8pPr indent="0" lvl="7" marL="3200400" rtl="0">
              <a:spcBef>
                <a:spcPts val="0"/>
              </a:spcBef>
              <a:buFont typeface="Questrial"/>
              <a:buNone/>
              <a:defRPr/>
            </a:lvl8pPr>
            <a:lvl9pPr indent="0" lvl="8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118" name="Shape 118"/>
          <p:cNvSpPr/>
          <p:nvPr>
            <p:ph idx="2" type="pic"/>
          </p:nvPr>
        </p:nvSpPr>
        <p:spPr>
          <a:xfrm>
            <a:off x="652462" y="2209800"/>
            <a:ext cx="2940049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indent="0" lvl="1" marL="457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2pPr>
            <a:lvl3pPr indent="0" lvl="2" marL="914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3pPr>
            <a:lvl4pPr indent="0" lvl="3" marL="1371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4pPr>
            <a:lvl5pPr indent="0" lvl="4" marL="18288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5pPr>
            <a:lvl6pPr indent="0" lvl="5" marL="22860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6pPr>
            <a:lvl7pPr indent="0" lvl="6" marL="2743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7pPr>
            <a:lvl8pPr indent="0" lvl="7" marL="3200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8pPr>
            <a:lvl9pPr indent="0" lvl="8" marL="3657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3" type="body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Questrial"/>
              <a:buNone/>
              <a:defRPr/>
            </a:lvl1pPr>
            <a:lvl2pPr indent="0" lvl="1" marL="457200" rtl="0">
              <a:spcBef>
                <a:spcPts val="0"/>
              </a:spcBef>
              <a:buFont typeface="Questrial"/>
              <a:buNone/>
              <a:defRPr/>
            </a:lvl2pPr>
            <a:lvl3pPr indent="0" lvl="2" marL="914400" rtl="0">
              <a:spcBef>
                <a:spcPts val="0"/>
              </a:spcBef>
              <a:buFont typeface="Questrial"/>
              <a:buNone/>
              <a:defRPr/>
            </a:lvl3pPr>
            <a:lvl4pPr indent="0" lvl="3" marL="1371600" rtl="0">
              <a:spcBef>
                <a:spcPts val="0"/>
              </a:spcBef>
              <a:buFont typeface="Questrial"/>
              <a:buNone/>
              <a:defRPr/>
            </a:lvl4pPr>
            <a:lvl5pPr indent="0" lvl="4" marL="1828800" rtl="0">
              <a:spcBef>
                <a:spcPts val="0"/>
              </a:spcBef>
              <a:buFont typeface="Questrial"/>
              <a:buNone/>
              <a:defRPr/>
            </a:lvl5pPr>
            <a:lvl6pPr indent="0" lvl="5" marL="2286000" rtl="0">
              <a:spcBef>
                <a:spcPts val="0"/>
              </a:spcBef>
              <a:buFont typeface="Questrial"/>
              <a:buNone/>
              <a:defRPr/>
            </a:lvl6pPr>
            <a:lvl7pPr indent="0" lvl="6" marL="2743200" rtl="0">
              <a:spcBef>
                <a:spcPts val="0"/>
              </a:spcBef>
              <a:buFont typeface="Questrial"/>
              <a:buNone/>
              <a:defRPr/>
            </a:lvl7pPr>
            <a:lvl8pPr indent="0" lvl="7" marL="3200400" rtl="0">
              <a:spcBef>
                <a:spcPts val="0"/>
              </a:spcBef>
              <a:buFont typeface="Questrial"/>
              <a:buNone/>
              <a:defRPr/>
            </a:lvl8pPr>
            <a:lvl9pPr indent="0" lvl="8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4" type="body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6D1D8"/>
              </a:buClr>
              <a:buFont typeface="Questrial"/>
              <a:buNone/>
              <a:defRPr/>
            </a:lvl1pPr>
            <a:lvl2pPr indent="0" lvl="1" marL="457200" rtl="0">
              <a:spcBef>
                <a:spcPts val="0"/>
              </a:spcBef>
              <a:buFont typeface="Questrial"/>
              <a:buNone/>
              <a:defRPr/>
            </a:lvl2pPr>
            <a:lvl3pPr indent="0" lvl="2" marL="914400" rtl="0">
              <a:spcBef>
                <a:spcPts val="0"/>
              </a:spcBef>
              <a:buFont typeface="Questrial"/>
              <a:buNone/>
              <a:defRPr/>
            </a:lvl3pPr>
            <a:lvl4pPr indent="0" lvl="3" marL="1371600" rtl="0">
              <a:spcBef>
                <a:spcPts val="0"/>
              </a:spcBef>
              <a:buFont typeface="Questrial"/>
              <a:buNone/>
              <a:defRPr/>
            </a:lvl4pPr>
            <a:lvl5pPr indent="0" lvl="4" marL="1828800" rtl="0">
              <a:spcBef>
                <a:spcPts val="0"/>
              </a:spcBef>
              <a:buFont typeface="Questrial"/>
              <a:buNone/>
              <a:defRPr/>
            </a:lvl5pPr>
            <a:lvl6pPr indent="0" lvl="5" marL="2286000" rtl="0">
              <a:spcBef>
                <a:spcPts val="0"/>
              </a:spcBef>
              <a:buFont typeface="Questrial"/>
              <a:buNone/>
              <a:defRPr/>
            </a:lvl6pPr>
            <a:lvl7pPr indent="0" lvl="6" marL="2743200" rtl="0">
              <a:spcBef>
                <a:spcPts val="0"/>
              </a:spcBef>
              <a:buFont typeface="Questrial"/>
              <a:buNone/>
              <a:defRPr/>
            </a:lvl7pPr>
            <a:lvl8pPr indent="0" lvl="7" marL="3200400" rtl="0">
              <a:spcBef>
                <a:spcPts val="0"/>
              </a:spcBef>
              <a:buFont typeface="Questrial"/>
              <a:buNone/>
              <a:defRPr/>
            </a:lvl8pPr>
            <a:lvl9pPr indent="0" lvl="8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121" name="Shape 121"/>
          <p:cNvSpPr/>
          <p:nvPr>
            <p:ph idx="5" type="pic"/>
          </p:nvPr>
        </p:nvSpPr>
        <p:spPr>
          <a:xfrm>
            <a:off x="3889373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indent="0" lvl="1" marL="457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2pPr>
            <a:lvl3pPr indent="0" lvl="2" marL="914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3pPr>
            <a:lvl4pPr indent="0" lvl="3" marL="1371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4pPr>
            <a:lvl5pPr indent="0" lvl="4" marL="18288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5pPr>
            <a:lvl6pPr indent="0" lvl="5" marL="22860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6pPr>
            <a:lvl7pPr indent="0" lvl="6" marL="2743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7pPr>
            <a:lvl8pPr indent="0" lvl="7" marL="3200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8pPr>
            <a:lvl9pPr indent="0" lvl="8" marL="3657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6" type="body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Questrial"/>
              <a:buNone/>
              <a:defRPr/>
            </a:lvl1pPr>
            <a:lvl2pPr indent="0" lvl="1" marL="457200" rtl="0">
              <a:spcBef>
                <a:spcPts val="0"/>
              </a:spcBef>
              <a:buFont typeface="Questrial"/>
              <a:buNone/>
              <a:defRPr/>
            </a:lvl2pPr>
            <a:lvl3pPr indent="0" lvl="2" marL="914400" rtl="0">
              <a:spcBef>
                <a:spcPts val="0"/>
              </a:spcBef>
              <a:buFont typeface="Questrial"/>
              <a:buNone/>
              <a:defRPr/>
            </a:lvl3pPr>
            <a:lvl4pPr indent="0" lvl="3" marL="1371600" rtl="0">
              <a:spcBef>
                <a:spcPts val="0"/>
              </a:spcBef>
              <a:buFont typeface="Questrial"/>
              <a:buNone/>
              <a:defRPr/>
            </a:lvl4pPr>
            <a:lvl5pPr indent="0" lvl="4" marL="1828800" rtl="0">
              <a:spcBef>
                <a:spcPts val="0"/>
              </a:spcBef>
              <a:buFont typeface="Questrial"/>
              <a:buNone/>
              <a:defRPr/>
            </a:lvl5pPr>
            <a:lvl6pPr indent="0" lvl="5" marL="2286000" rtl="0">
              <a:spcBef>
                <a:spcPts val="0"/>
              </a:spcBef>
              <a:buFont typeface="Questrial"/>
              <a:buNone/>
              <a:defRPr/>
            </a:lvl6pPr>
            <a:lvl7pPr indent="0" lvl="6" marL="2743200" rtl="0">
              <a:spcBef>
                <a:spcPts val="0"/>
              </a:spcBef>
              <a:buFont typeface="Questrial"/>
              <a:buNone/>
              <a:defRPr/>
            </a:lvl7pPr>
            <a:lvl8pPr indent="0" lvl="7" marL="3200400" rtl="0">
              <a:spcBef>
                <a:spcPts val="0"/>
              </a:spcBef>
              <a:buFont typeface="Questrial"/>
              <a:buNone/>
              <a:defRPr/>
            </a:lvl8pPr>
            <a:lvl9pPr indent="0" lvl="8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7" type="body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6D1D8"/>
              </a:buClr>
              <a:buFont typeface="Questrial"/>
              <a:buNone/>
              <a:defRPr/>
            </a:lvl1pPr>
            <a:lvl2pPr indent="0" lvl="1" marL="457200" rtl="0">
              <a:spcBef>
                <a:spcPts val="0"/>
              </a:spcBef>
              <a:buFont typeface="Questrial"/>
              <a:buNone/>
              <a:defRPr/>
            </a:lvl2pPr>
            <a:lvl3pPr indent="0" lvl="2" marL="914400" rtl="0">
              <a:spcBef>
                <a:spcPts val="0"/>
              </a:spcBef>
              <a:buFont typeface="Questrial"/>
              <a:buNone/>
              <a:defRPr/>
            </a:lvl3pPr>
            <a:lvl4pPr indent="0" lvl="3" marL="1371600" rtl="0">
              <a:spcBef>
                <a:spcPts val="0"/>
              </a:spcBef>
              <a:buFont typeface="Questrial"/>
              <a:buNone/>
              <a:defRPr/>
            </a:lvl4pPr>
            <a:lvl5pPr indent="0" lvl="4" marL="1828800" rtl="0">
              <a:spcBef>
                <a:spcPts val="0"/>
              </a:spcBef>
              <a:buFont typeface="Questrial"/>
              <a:buNone/>
              <a:defRPr/>
            </a:lvl5pPr>
            <a:lvl6pPr indent="0" lvl="5" marL="2286000" rtl="0">
              <a:spcBef>
                <a:spcPts val="0"/>
              </a:spcBef>
              <a:buFont typeface="Questrial"/>
              <a:buNone/>
              <a:defRPr/>
            </a:lvl6pPr>
            <a:lvl7pPr indent="0" lvl="6" marL="2743200" rtl="0">
              <a:spcBef>
                <a:spcPts val="0"/>
              </a:spcBef>
              <a:buFont typeface="Questrial"/>
              <a:buNone/>
              <a:defRPr/>
            </a:lvl7pPr>
            <a:lvl8pPr indent="0" lvl="7" marL="3200400" rtl="0">
              <a:spcBef>
                <a:spcPts val="0"/>
              </a:spcBef>
              <a:buFont typeface="Questrial"/>
              <a:buNone/>
              <a:defRPr/>
            </a:lvl8pPr>
            <a:lvl9pPr indent="0" lvl="8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124" name="Shape 124"/>
          <p:cNvSpPr/>
          <p:nvPr>
            <p:ph idx="8" type="pic"/>
          </p:nvPr>
        </p:nvSpPr>
        <p:spPr>
          <a:xfrm>
            <a:off x="7124699" y="2209800"/>
            <a:ext cx="29321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indent="0" lvl="1" marL="457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2pPr>
            <a:lvl3pPr indent="0" lvl="2" marL="914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3pPr>
            <a:lvl4pPr indent="0" lvl="3" marL="1371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4pPr>
            <a:lvl5pPr indent="0" lvl="4" marL="18288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5pPr>
            <a:lvl6pPr indent="0" lvl="5" marL="22860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6pPr>
            <a:lvl7pPr indent="0" lvl="6" marL="2743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7pPr>
            <a:lvl8pPr indent="0" lvl="7" marL="3200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8pPr>
            <a:lvl9pPr indent="0" lvl="8" marL="3657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9" type="body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Questrial"/>
              <a:buNone/>
              <a:defRPr/>
            </a:lvl1pPr>
            <a:lvl2pPr indent="0" lvl="1" marL="457200" rtl="0">
              <a:spcBef>
                <a:spcPts val="0"/>
              </a:spcBef>
              <a:buFont typeface="Questrial"/>
              <a:buNone/>
              <a:defRPr/>
            </a:lvl2pPr>
            <a:lvl3pPr indent="0" lvl="2" marL="914400" rtl="0">
              <a:spcBef>
                <a:spcPts val="0"/>
              </a:spcBef>
              <a:buFont typeface="Questrial"/>
              <a:buNone/>
              <a:defRPr/>
            </a:lvl3pPr>
            <a:lvl4pPr indent="0" lvl="3" marL="1371600" rtl="0">
              <a:spcBef>
                <a:spcPts val="0"/>
              </a:spcBef>
              <a:buFont typeface="Questrial"/>
              <a:buNone/>
              <a:defRPr/>
            </a:lvl4pPr>
            <a:lvl5pPr indent="0" lvl="4" marL="1828800" rtl="0">
              <a:spcBef>
                <a:spcPts val="0"/>
              </a:spcBef>
              <a:buFont typeface="Questrial"/>
              <a:buNone/>
              <a:defRPr/>
            </a:lvl5pPr>
            <a:lvl6pPr indent="0" lvl="5" marL="2286000" rtl="0">
              <a:spcBef>
                <a:spcPts val="0"/>
              </a:spcBef>
              <a:buFont typeface="Questrial"/>
              <a:buNone/>
              <a:defRPr/>
            </a:lvl6pPr>
            <a:lvl7pPr indent="0" lvl="6" marL="2743200" rtl="0">
              <a:spcBef>
                <a:spcPts val="0"/>
              </a:spcBef>
              <a:buFont typeface="Questrial"/>
              <a:buNone/>
              <a:defRPr/>
            </a:lvl7pPr>
            <a:lvl8pPr indent="0" lvl="7" marL="3200400" rtl="0">
              <a:spcBef>
                <a:spcPts val="0"/>
              </a:spcBef>
              <a:buFont typeface="Questrial"/>
              <a:buNone/>
              <a:defRPr/>
            </a:lvl8pPr>
            <a:lvl9pPr indent="0" lvl="8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Shape 12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1pPr>
            <a:lvl2pPr indent="-194309" lvl="1" marL="74295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2pPr>
            <a:lvl3pPr indent="-147319" lvl="2" marL="11430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3pPr>
            <a:lvl4pPr indent="-157480" lvl="3" marL="16002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4pPr>
            <a:lvl5pPr indent="-157479" lvl="4" marL="20574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5pPr>
            <a:lvl6pPr indent="-161579" lvl="5" marL="25060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6pPr>
            <a:lvl7pPr indent="-157479" lvl="6" marL="29718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7pPr>
            <a:lvl8pPr indent="-157479" lvl="7" marL="34290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8pPr>
            <a:lvl9pPr indent="-157479" lvl="8" marL="38862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679574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1pPr>
            <a:lvl2pPr indent="-194309" lvl="1" marL="74295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2pPr>
            <a:lvl3pPr indent="-147319" lvl="2" marL="11430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3pPr>
            <a:lvl4pPr indent="-157480" lvl="3" marL="16002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4pPr>
            <a:lvl5pPr indent="-157479" lvl="4" marL="20574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5pPr>
            <a:lvl6pPr indent="-161579" lvl="5" marL="25060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6pPr>
            <a:lvl7pPr indent="-157479" lvl="6" marL="29718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7pPr>
            <a:lvl8pPr indent="-157479" lvl="7" marL="34290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8pPr>
            <a:lvl9pPr indent="-157479" lvl="8" marL="38862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1pPr>
            <a:lvl2pPr indent="-194309" lvl="1" marL="74295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2pPr>
            <a:lvl3pPr indent="-147319" lvl="2" marL="11430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3pPr>
            <a:lvl4pPr indent="-157480" lvl="3" marL="16002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4pPr>
            <a:lvl5pPr indent="-157479" lvl="4" marL="20574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5pPr>
            <a:lvl6pPr indent="-161579" lvl="5" marL="25060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6pPr>
            <a:lvl7pPr indent="-157479" lvl="6" marL="29718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7pPr>
            <a:lvl8pPr indent="-157479" lvl="7" marL="34290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8pPr>
            <a:lvl9pPr indent="-157479" lvl="8" marL="388620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86D1D8"/>
              </a:buClr>
              <a:buFont typeface="Questrial"/>
              <a:buNone/>
              <a:defRPr/>
            </a:lvl1pPr>
            <a:lvl2pPr indent="0" lvl="1" marL="4572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2pPr>
            <a:lvl3pPr indent="0" lvl="2" marL="9144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3pPr>
            <a:lvl4pPr indent="0" lvl="3" marL="13716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4pPr>
            <a:lvl5pPr indent="0" lvl="4" marL="18288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5pPr>
            <a:lvl6pPr indent="0" lvl="5" marL="22860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6pPr>
            <a:lvl7pPr indent="0" lvl="6" marL="27432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7pPr>
            <a:lvl8pPr indent="0" lvl="7" marL="32004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8pPr>
            <a:lvl9pPr indent="0" lvl="8" marL="36576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6D1D8"/>
              </a:buClr>
              <a:buFont typeface="Questrial"/>
              <a:buNone/>
              <a:defRPr/>
            </a:lvl1pPr>
            <a:lvl2pPr indent="0" lvl="1" marL="457200" rtl="0">
              <a:spcBef>
                <a:spcPts val="0"/>
              </a:spcBef>
              <a:buFont typeface="Questrial"/>
              <a:buNone/>
              <a:defRPr/>
            </a:lvl2pPr>
            <a:lvl3pPr indent="0" lvl="2" marL="914400" rtl="0">
              <a:spcBef>
                <a:spcPts val="0"/>
              </a:spcBef>
              <a:buFont typeface="Questrial"/>
              <a:buNone/>
              <a:defRPr/>
            </a:lvl3pPr>
            <a:lvl4pPr indent="0" lvl="3" marL="1371600" rtl="0">
              <a:spcBef>
                <a:spcPts val="0"/>
              </a:spcBef>
              <a:buFont typeface="Questrial"/>
              <a:buNone/>
              <a:defRPr/>
            </a:lvl4pPr>
            <a:lvl5pPr indent="0" lvl="4" marL="1828800" rtl="0">
              <a:spcBef>
                <a:spcPts val="0"/>
              </a:spcBef>
              <a:buFont typeface="Questrial"/>
              <a:buNone/>
              <a:defRPr/>
            </a:lvl5pPr>
            <a:lvl6pPr indent="0" lvl="5" marL="2286000" rtl="0">
              <a:spcBef>
                <a:spcPts val="0"/>
              </a:spcBef>
              <a:buFont typeface="Questrial"/>
              <a:buNone/>
              <a:defRPr/>
            </a:lvl6pPr>
            <a:lvl7pPr indent="0" lvl="6" marL="2743200" rtl="0">
              <a:spcBef>
                <a:spcPts val="0"/>
              </a:spcBef>
              <a:buFont typeface="Questrial"/>
              <a:buNone/>
              <a:defRPr/>
            </a:lvl7pPr>
            <a:lvl8pPr indent="0" lvl="7" marL="3200400" rtl="0">
              <a:spcBef>
                <a:spcPts val="0"/>
              </a:spcBef>
              <a:buFont typeface="Questrial"/>
              <a:buNone/>
              <a:defRPr/>
            </a:lvl8pPr>
            <a:lvl9pPr indent="0" lvl="8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6D1D8"/>
              </a:buClr>
              <a:buFont typeface="Questrial"/>
              <a:buNone/>
              <a:defRPr/>
            </a:lvl1pPr>
            <a:lvl2pPr indent="0" lvl="1" marL="457200" rtl="0">
              <a:spcBef>
                <a:spcPts val="0"/>
              </a:spcBef>
              <a:buFont typeface="Questrial"/>
              <a:buNone/>
              <a:defRPr/>
            </a:lvl2pPr>
            <a:lvl3pPr indent="0" lvl="2" marL="914400" rtl="0">
              <a:spcBef>
                <a:spcPts val="0"/>
              </a:spcBef>
              <a:buFont typeface="Questrial"/>
              <a:buNone/>
              <a:defRPr/>
            </a:lvl3pPr>
            <a:lvl4pPr indent="0" lvl="3" marL="1371600" rtl="0">
              <a:spcBef>
                <a:spcPts val="0"/>
              </a:spcBef>
              <a:buFont typeface="Questrial"/>
              <a:buNone/>
              <a:defRPr/>
            </a:lvl4pPr>
            <a:lvl5pPr indent="0" lvl="4" marL="1828800" rtl="0">
              <a:spcBef>
                <a:spcPts val="0"/>
              </a:spcBef>
              <a:buFont typeface="Questrial"/>
              <a:buNone/>
              <a:defRPr/>
            </a:lvl5pPr>
            <a:lvl6pPr indent="0" lvl="5" marL="2286000" rtl="0">
              <a:spcBef>
                <a:spcPts val="0"/>
              </a:spcBef>
              <a:buFont typeface="Questrial"/>
              <a:buNone/>
              <a:defRPr/>
            </a:lvl6pPr>
            <a:lvl7pPr indent="0" lvl="6" marL="2743200" rtl="0">
              <a:spcBef>
                <a:spcPts val="0"/>
              </a:spcBef>
              <a:buFont typeface="Questrial"/>
              <a:buNone/>
              <a:defRPr/>
            </a:lvl7pPr>
            <a:lvl8pPr indent="0" lvl="7" marL="3200400" rtl="0">
              <a:spcBef>
                <a:spcPts val="0"/>
              </a:spcBef>
              <a:buFont typeface="Questrial"/>
              <a:buNone/>
              <a:defRPr/>
            </a:lvl8pPr>
            <a:lvl9pPr indent="0" lvl="8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154953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1154953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Questrial"/>
              <a:buNone/>
              <a:defRPr/>
            </a:lvl1pPr>
            <a:lvl2pPr indent="0" lvl="1" marL="457200" rtl="0">
              <a:spcBef>
                <a:spcPts val="0"/>
              </a:spcBef>
              <a:buFont typeface="Questrial"/>
              <a:buNone/>
              <a:defRPr/>
            </a:lvl2pPr>
            <a:lvl3pPr indent="0" lvl="2" marL="914400" rtl="0">
              <a:spcBef>
                <a:spcPts val="0"/>
              </a:spcBef>
              <a:buFont typeface="Questrial"/>
              <a:buNone/>
              <a:defRPr/>
            </a:lvl3pPr>
            <a:lvl4pPr indent="0" lvl="3" marL="1371600" rtl="0">
              <a:spcBef>
                <a:spcPts val="0"/>
              </a:spcBef>
              <a:buFont typeface="Questrial"/>
              <a:buNone/>
              <a:defRPr/>
            </a:lvl4pPr>
            <a:lvl5pPr indent="0" lvl="4" marL="1828800" rtl="0">
              <a:spcBef>
                <a:spcPts val="0"/>
              </a:spcBef>
              <a:buFont typeface="Questrial"/>
              <a:buNone/>
              <a:defRPr/>
            </a:lvl5pPr>
            <a:lvl6pPr indent="0" lvl="5" marL="2286000" rtl="0">
              <a:spcBef>
                <a:spcPts val="0"/>
              </a:spcBef>
              <a:buFont typeface="Questrial"/>
              <a:buNone/>
              <a:defRPr/>
            </a:lvl6pPr>
            <a:lvl7pPr indent="0" lvl="6" marL="2743200" rtl="0">
              <a:spcBef>
                <a:spcPts val="0"/>
              </a:spcBef>
              <a:buFont typeface="Questrial"/>
              <a:buNone/>
              <a:defRPr/>
            </a:lvl7pPr>
            <a:lvl8pPr indent="0" lvl="7" marL="3200400" rtl="0">
              <a:spcBef>
                <a:spcPts val="0"/>
              </a:spcBef>
              <a:buFont typeface="Questrial"/>
              <a:buNone/>
              <a:defRPr/>
            </a:lvl8pPr>
            <a:lvl9pPr indent="0" lvl="8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6949546" y="1143000"/>
            <a:ext cx="3200399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indent="0" lvl="1" marL="457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2pPr>
            <a:lvl3pPr indent="0" lvl="2" marL="914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3pPr>
            <a:lvl4pPr indent="0" lvl="3" marL="1371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4pPr>
            <a:lvl5pPr indent="0" lvl="4" marL="18288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5pPr>
            <a:lvl6pPr indent="0" lvl="5" marL="22860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6pPr>
            <a:lvl7pPr indent="0" lvl="6" marL="2743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7pPr>
            <a:lvl8pPr indent="0" lvl="7" marL="3200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8pPr>
            <a:lvl9pPr indent="0" lvl="8" marL="3657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Questrial"/>
              <a:buNone/>
              <a:defRPr/>
            </a:lvl1pPr>
            <a:lvl2pPr indent="0" lvl="1" marL="457200" rtl="0">
              <a:spcBef>
                <a:spcPts val="0"/>
              </a:spcBef>
              <a:buFont typeface="Questrial"/>
              <a:buNone/>
              <a:defRPr/>
            </a:lvl2pPr>
            <a:lvl3pPr indent="0" lvl="2" marL="914400" rtl="0">
              <a:spcBef>
                <a:spcPts val="0"/>
              </a:spcBef>
              <a:buFont typeface="Questrial"/>
              <a:buNone/>
              <a:defRPr/>
            </a:lvl3pPr>
            <a:lvl4pPr indent="0" lvl="3" marL="1371600" rtl="0">
              <a:spcBef>
                <a:spcPts val="0"/>
              </a:spcBef>
              <a:buFont typeface="Questrial"/>
              <a:buNone/>
              <a:defRPr/>
            </a:lvl4pPr>
            <a:lvl5pPr indent="0" lvl="4" marL="1828800" rtl="0">
              <a:spcBef>
                <a:spcPts val="0"/>
              </a:spcBef>
              <a:buFont typeface="Questrial"/>
              <a:buNone/>
              <a:defRPr/>
            </a:lvl5pPr>
            <a:lvl6pPr indent="0" lvl="5" marL="2286000" rtl="0">
              <a:spcBef>
                <a:spcPts val="0"/>
              </a:spcBef>
              <a:buFont typeface="Questrial"/>
              <a:buNone/>
              <a:defRPr/>
            </a:lvl6pPr>
            <a:lvl7pPr indent="0" lvl="6" marL="2743200" rtl="0">
              <a:spcBef>
                <a:spcPts val="0"/>
              </a:spcBef>
              <a:buFont typeface="Questrial"/>
              <a:buNone/>
              <a:defRPr/>
            </a:lvl7pPr>
            <a:lvl8pPr indent="0" lvl="7" marL="3200400" rtl="0">
              <a:spcBef>
                <a:spcPts val="0"/>
              </a:spcBef>
              <a:buFont typeface="Questrial"/>
              <a:buNone/>
              <a:defRPr/>
            </a:lvl8pPr>
            <a:lvl9pPr indent="0" lvl="8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06.png"/><Relationship Id="rId2" Type="http://schemas.openxmlformats.org/officeDocument/2006/relationships/image" Target="../media/image01.png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03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5pPr>
            <a:lvl6pPr indent="-16157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US" sz="7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WEB WORKERS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ymbol"/>
              <a:buNone/>
            </a:pPr>
            <a:r>
              <a:rPr b="0" i="0" lang="en-US" sz="20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rPr>
              <a:t>JAVASCRIPT MULTITHREADING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Browser Support :-</a:t>
            </a:r>
            <a:br>
              <a:rPr b="0" i="0" lang="en-US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Chrome 4.0+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Firefox 3.5+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Safari 4.0+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Opera 10.6+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IE 10+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t/>
            </a:r>
            <a:endParaRPr b="0" i="0" sz="4200" u="none" cap="none" strike="noStrik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http://image.slidesharecdn.com/webworkers-120828045039-phpapp01/95/getting-started-with-html-5-web-workers-30-728.jpg?cb=1346147543"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2954"/>
            <a:ext cx="12192000" cy="7560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Current scenario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JavaScript code runs in the same thread as the UI.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JavaScript is a single-threaded technology. Only one thing can be done at a time.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This is fine at first, but when JavaScript is doing any heavy-lifting, it can lock up the browser. Locking up the browser is bad, very bad.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What are Web Workers</a:t>
            </a:r>
            <a:br>
              <a:rPr b="0" i="0" lang="en-US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API for running scripts in the background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ymbol"/>
              <a:buChar char="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Independently of any user interface scripts</a:t>
            </a:r>
          </a:p>
          <a:p>
            <a:pPr indent="-342900" lvl="0" marL="3429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Workers are separate JavaScript processes running in separate threads</a:t>
            </a:r>
          </a:p>
          <a:p>
            <a:pPr indent="-285750" lvl="1" marL="74295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ymbol"/>
              <a:buChar char="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Workers execute concurrently</a:t>
            </a:r>
          </a:p>
          <a:p>
            <a:pPr indent="-285750" lvl="1" marL="74295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ymbol"/>
              <a:buChar char="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Workers don’t block the UI</a:t>
            </a:r>
          </a:p>
          <a:p>
            <a:pPr indent="-285750" lvl="1" marL="74295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ymbol"/>
              <a:buChar char="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Workers allow you to extract up to the last drop of juice from a multicore CPU</a:t>
            </a:r>
          </a:p>
          <a:p>
            <a:pPr indent="-285750" lvl="1" marL="74295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ymbol"/>
              <a:buChar char="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Workers can be dedicated (single tab) or shared among tabs/windows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838200" y="365125"/>
            <a:ext cx="10515599" cy="672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US" sz="3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…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838200" y="1214650"/>
            <a:ext cx="10515599" cy="496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Might be partially replaced by </a:t>
            </a:r>
            <a:r>
              <a:rPr b="0" i="0" lang="en-US" sz="2000" u="none" cap="none" strike="noStrike">
                <a:solidFill>
                  <a:srgbClr val="580A09"/>
                </a:solidFill>
                <a:latin typeface="Consolas"/>
                <a:ea typeface="Consolas"/>
                <a:cs typeface="Consolas"/>
                <a:sym typeface="Consolas"/>
              </a:rPr>
              <a:t>Window.setTimeout()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function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we call function by </a:t>
            </a:r>
            <a:r>
              <a:rPr b="0" i="0" lang="en-US" sz="2000" u="none" cap="none" strike="noStrike">
                <a:solidFill>
                  <a:srgbClr val="580A09"/>
                </a:solidFill>
                <a:latin typeface="Questrial"/>
                <a:ea typeface="Questrial"/>
                <a:cs typeface="Questrial"/>
                <a:sym typeface="Questrial"/>
              </a:rPr>
              <a:t>setTimeout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 the execution of script and UI are suspended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ymbol"/>
              <a:buChar char="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When we call function in worker, it doesn’t affect UI and execution flow in any way.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To create Worker, we put JavaScript in separate file and create new Worker instance: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ymbol"/>
              <a:buChar char="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var worker = new Worker(‘extra_work.js’);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 can communicate with worker using </a:t>
            </a:r>
            <a:r>
              <a:rPr b="0" i="0" lang="en-US" sz="2000" u="none" cap="none" strike="noStrike">
                <a:solidFill>
                  <a:srgbClr val="580A09"/>
                </a:solidFill>
                <a:latin typeface="Questrial"/>
                <a:ea typeface="Questrial"/>
                <a:cs typeface="Questrial"/>
                <a:sym typeface="Questrial"/>
              </a:rPr>
              <a:t>postMessage 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function and </a:t>
            </a:r>
            <a:r>
              <a:rPr b="0" i="0" lang="en-US" sz="2000" u="none" cap="none" strike="noStrike">
                <a:solidFill>
                  <a:srgbClr val="580A09"/>
                </a:solidFill>
                <a:latin typeface="Questrial"/>
                <a:ea typeface="Questrial"/>
                <a:cs typeface="Questrial"/>
                <a:sym typeface="Questrial"/>
              </a:rPr>
              <a:t>onmessage</a:t>
            </a:r>
            <a:r>
              <a:rPr b="0" i="0" lang="en-US" sz="2000" u="none" cap="none" strike="noStrike">
                <a:solidFill>
                  <a:srgbClr val="DAE6EB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listener.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ymbo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t/>
            </a:r>
            <a:endParaRPr b="0" i="0" sz="4200" u="none" cap="none" strike="noStrik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http://image.slidesharecdn.com/2011webworkers-110517023957-phpapp02/95/amitesh-madhur-web-workers-html-5-3-728.jpg?cb=1400153451"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831850" y="304018"/>
            <a:ext cx="10515599" cy="8150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1" i="0" lang="en-US" sz="325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Messages are send to all threads in our application: 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8720257" y="2049498"/>
            <a:ext cx="1611099" cy="424731"/>
          </a:xfrm>
          <a:prstGeom prst="rect">
            <a:avLst/>
          </a:prstGeom>
          <a:solidFill>
            <a:srgbClr val="B7CDD8">
              <a:alpha val="14901"/>
            </a:srgbClr>
          </a:solidFill>
          <a:ln cap="flat" cmpd="sng" w="12700">
            <a:solidFill>
              <a:srgbClr val="94B6C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7CDD8"/>
              </a:buClr>
              <a:buSzPct val="25000"/>
              <a:buFont typeface="Noto Symbol"/>
              <a:buNone/>
            </a:pPr>
            <a:r>
              <a:rPr b="1" i="0" lang="en-US" sz="2400" u="none" cap="none" strike="noStrike">
                <a:solidFill>
                  <a:srgbClr val="580A09"/>
                </a:solidFill>
                <a:latin typeface="Questrial"/>
                <a:ea typeface="Questrial"/>
                <a:cs typeface="Questrial"/>
                <a:sym typeface="Questrial"/>
              </a:rPr>
              <a:t>MAIN.JS</a:t>
            </a:r>
            <a:r>
              <a:rPr b="1" i="0" lang="en-US" sz="2400" u="none" cap="none" strike="noStrike">
                <a:solidFill>
                  <a:srgbClr val="EBFFD2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</a:p>
        </p:txBody>
      </p:sp>
      <p:sp>
        <p:nvSpPr>
          <p:cNvPr id="187" name="Shape 187"/>
          <p:cNvSpPr/>
          <p:nvPr/>
        </p:nvSpPr>
        <p:spPr>
          <a:xfrm>
            <a:off x="8171789" y="3837057"/>
            <a:ext cx="2159565" cy="461664"/>
          </a:xfrm>
          <a:prstGeom prst="rect">
            <a:avLst/>
          </a:prstGeom>
          <a:solidFill>
            <a:srgbClr val="B7CDD8">
              <a:alpha val="14901"/>
            </a:srgbClr>
          </a:solidFill>
          <a:ln cap="flat" cmpd="sng" w="12700">
            <a:solidFill>
              <a:srgbClr val="94B6C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7CDD8"/>
              </a:buClr>
              <a:buSzPct val="25000"/>
              <a:buFont typeface="Noto Symbol"/>
              <a:buNone/>
            </a:pPr>
            <a:r>
              <a:rPr b="1" i="0" lang="en-US" sz="2400" u="none" cap="none" strike="noStrike">
                <a:solidFill>
                  <a:srgbClr val="580A09"/>
                </a:solidFill>
                <a:latin typeface="Questrial"/>
                <a:ea typeface="Questrial"/>
                <a:cs typeface="Questrial"/>
                <a:sym typeface="Questrial"/>
              </a:rPr>
              <a:t>extra_work.js</a:t>
            </a:r>
            <a:r>
              <a:rPr b="1" i="0" lang="en-US" sz="2400" u="none" cap="none" strike="noStrike">
                <a:solidFill>
                  <a:srgbClr val="EBFFD2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1743774" y="2481943"/>
            <a:ext cx="8587582" cy="707886"/>
          </a:xfrm>
          <a:prstGeom prst="rect">
            <a:avLst/>
          </a:prstGeom>
          <a:solidFill>
            <a:srgbClr val="B7CDD8">
              <a:alpha val="14901"/>
            </a:srgbClr>
          </a:solidFill>
          <a:ln cap="flat" cmpd="sng" w="12700">
            <a:solidFill>
              <a:srgbClr val="94B6C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B7CDD8"/>
              </a:buClr>
              <a:buSzPct val="25000"/>
              <a:buFont typeface="Noto Symbol"/>
              <a:buNone/>
            </a:pPr>
            <a:r>
              <a:rPr b="1" i="0" lang="en-US" sz="2000" u="none" cap="none" strike="noStrike">
                <a:solidFill>
                  <a:srgbClr val="580A09"/>
                </a:solidFill>
                <a:latin typeface="Consolas"/>
                <a:ea typeface="Consolas"/>
                <a:cs typeface="Consolas"/>
                <a:sym typeface="Consolas"/>
              </a:rPr>
              <a:t>var worker = new Worker(‘extra_work.js');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B7CDD8"/>
              </a:buClr>
              <a:buSzPct val="25000"/>
              <a:buFont typeface="Noto Symbol"/>
              <a:buNone/>
            </a:pPr>
            <a:r>
              <a:rPr b="1" i="0" lang="en-US" sz="2000" u="none" cap="none" strike="noStrike">
                <a:solidFill>
                  <a:srgbClr val="580A09"/>
                </a:solidFill>
                <a:latin typeface="Consolas"/>
                <a:ea typeface="Consolas"/>
                <a:cs typeface="Consolas"/>
                <a:sym typeface="Consolas"/>
              </a:rPr>
              <a:t>worker.onmessage = function (event) { alert(event.data); };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796956" y="4298721"/>
            <a:ext cx="8534399" cy="1015662"/>
          </a:xfrm>
          <a:prstGeom prst="rect">
            <a:avLst/>
          </a:prstGeom>
          <a:solidFill>
            <a:srgbClr val="B7CDD8">
              <a:alpha val="14901"/>
            </a:srgbClr>
          </a:solidFill>
          <a:ln cap="flat" cmpd="sng" w="12700">
            <a:solidFill>
              <a:srgbClr val="94B6C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B7CDD8"/>
              </a:buClr>
              <a:buSzPct val="25000"/>
              <a:buFont typeface="Noto Symbol"/>
              <a:buNone/>
            </a:pPr>
            <a:r>
              <a:rPr b="1" i="0" lang="en-US" sz="2000" u="none" cap="none" strike="noStrike">
                <a:solidFill>
                  <a:srgbClr val="580A09"/>
                </a:solidFill>
                <a:latin typeface="Consolas"/>
                <a:ea typeface="Consolas"/>
                <a:cs typeface="Consolas"/>
                <a:sym typeface="Consolas"/>
              </a:rPr>
              <a:t>//do some work; when done post message.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B7CDD8"/>
              </a:buClr>
              <a:buSzPct val="25000"/>
              <a:buFont typeface="Noto Symbol"/>
              <a:buNone/>
            </a:pPr>
            <a:r>
              <a:rPr b="1" i="0" lang="en-US" sz="2000" u="none" cap="none" strike="noStrike">
                <a:solidFill>
                  <a:srgbClr val="580A09"/>
                </a:solidFill>
                <a:latin typeface="Consolas"/>
                <a:ea typeface="Consolas"/>
                <a:cs typeface="Consolas"/>
                <a:sym typeface="Consolas"/>
              </a:rPr>
              <a:t>// some_data could be string, array, object etc.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B7CDD8"/>
              </a:buClr>
              <a:buSzPct val="25000"/>
              <a:buFont typeface="Noto Symbol"/>
              <a:buNone/>
            </a:pPr>
            <a:r>
              <a:rPr b="1" i="0" lang="en-US" sz="2000" u="none" cap="none" strike="noStrike">
                <a:solidFill>
                  <a:srgbClr val="580A09"/>
                </a:solidFill>
                <a:latin typeface="Consolas"/>
                <a:ea typeface="Consolas"/>
                <a:cs typeface="Consolas"/>
                <a:sym typeface="Consolas"/>
              </a:rPr>
              <a:t>postMessage(some_data);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Limitations:	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 Access: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ymbol"/>
              <a:buChar char="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DOM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ymbol"/>
              <a:buChar char="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Window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ymbol"/>
              <a:buChar char="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Document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ymbol"/>
              <a:buChar char="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Parent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ymbol"/>
              <a:buChar char="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Main App Memory/Object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You Do Have Access To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ymbol"/>
              <a:buChar char="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XHR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ymbol"/>
              <a:buChar char="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Navigator , Location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ymbol"/>
              <a:buChar char="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App cache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ymbol"/>
              <a:buChar char="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Import script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Can be used for :-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Background number crunching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Background notification from server to local database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Background updating from server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Search queries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Prefetching data for later use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Char char="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Process large arrays or JSON responses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