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DF9F4-7347-4D66-8B6D-DE04A8E001E0}" v="9" dt="2022-01-24T13:37:10.913"/>
    <p1510:client id="{1A33EAA6-18CA-4E96-AC1E-856161B3D68F}" v="37" dt="2022-01-24T19:30:50.031"/>
    <p1510:client id="{25450123-D437-4B7B-8184-6E7828C55937}" v="15" dt="2022-01-25T13:44:51.986"/>
    <p1510:client id="{386E5510-7ABE-4D04-AA9F-AF22C361EB00}" v="21" dt="2022-01-24T19:41:20.790"/>
    <p1510:client id="{3FFF3D85-0935-4E5A-9B1C-736029599EE0}" v="43" dt="2022-01-25T12:43:02.358"/>
    <p1510:client id="{4063E444-8717-42C9-9144-546293AF76F4}" v="1" dt="2022-01-25T00:53:49.119"/>
    <p1510:client id="{596A0BC3-790D-45AC-BE8C-A563D562C2CD}" v="1" dt="2022-01-24T18:37:09.674"/>
    <p1510:client id="{5C1BD302-4314-415D-84EE-4CC53EA5B481}" v="3" dt="2022-01-25T12:48:54.238"/>
    <p1510:client id="{6A3A253E-4660-4684-9E18-D89D7D7DCAE7}" v="60" dt="2022-01-24T18:27:11.677"/>
    <p1510:client id="{6DB3AE28-CDB0-462D-98EE-373160CE4490}" v="49" dt="2022-01-24T18:56:11.603"/>
    <p1510:client id="{85BD3887-B183-4FE4-B6F6-6F78EB489EB7}" v="8" dt="2022-01-24T20:23:32.023"/>
    <p1510:client id="{9BCF477C-A350-4971-9046-750C3DDA189E}" v="5" dt="2022-01-25T12:52:38.385"/>
    <p1510:client id="{B084BC0C-81D9-443B-87B3-C2CAE28E2A0B}" v="19" dt="2022-01-24T14:03:54.188"/>
    <p1510:client id="{BB5C0603-808B-4269-926E-A50E4FE9F4A5}" v="23" dt="2022-01-25T13:13:14.961"/>
    <p1510:client id="{C71493D4-5EE3-4FBF-B7B4-D752460E84CA}" v="5" dt="2022-01-25T12:45:05.654"/>
    <p1510:client id="{CE8824DF-06E5-4030-9427-7896541592C9}" v="31" dt="2022-01-25T00:52:22.196"/>
    <p1510:client id="{CF0E270A-7EB3-4261-BDB9-75E7825EA749}" v="4" dt="2022-01-24T13:42:24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yu Liu (student)" userId="S::2655583l@student.gla.ac.uk::ed49dbc2-0f85-4e51-ab1d-9a79e9734f15" providerId="AD" clId="Web-{CE8824DF-06E5-4030-9427-7896541592C9}"/>
    <pc:docChg chg="modSld">
      <pc:chgData name="Siyu Liu (student)" userId="S::2655583l@student.gla.ac.uk::ed49dbc2-0f85-4e51-ab1d-9a79e9734f15" providerId="AD" clId="Web-{CE8824DF-06E5-4030-9427-7896541592C9}" dt="2022-01-25T00:52:21.977" v="28" actId="20577"/>
      <pc:docMkLst>
        <pc:docMk/>
      </pc:docMkLst>
      <pc:sldChg chg="modSp">
        <pc:chgData name="Siyu Liu (student)" userId="S::2655583l@student.gla.ac.uk::ed49dbc2-0f85-4e51-ab1d-9a79e9734f15" providerId="AD" clId="Web-{CE8824DF-06E5-4030-9427-7896541592C9}" dt="2022-01-25T00:52:21.977" v="28" actId="20577"/>
        <pc:sldMkLst>
          <pc:docMk/>
          <pc:sldMk cId="3420582887" sldId="257"/>
        </pc:sldMkLst>
        <pc:spChg chg="mod">
          <ac:chgData name="Siyu Liu (student)" userId="S::2655583l@student.gla.ac.uk::ed49dbc2-0f85-4e51-ab1d-9a79e9734f15" providerId="AD" clId="Web-{CE8824DF-06E5-4030-9427-7896541592C9}" dt="2022-01-25T00:46:19.264" v="3" actId="20577"/>
          <ac:spMkLst>
            <pc:docMk/>
            <pc:sldMk cId="3420582887" sldId="257"/>
            <ac:spMk id="2" creationId="{25C55FAB-8E6B-4B0F-8DBC-043C5B43008D}"/>
          </ac:spMkLst>
        </pc:spChg>
        <pc:spChg chg="mod">
          <ac:chgData name="Siyu Liu (student)" userId="S::2655583l@student.gla.ac.uk::ed49dbc2-0f85-4e51-ab1d-9a79e9734f15" providerId="AD" clId="Web-{CE8824DF-06E5-4030-9427-7896541592C9}" dt="2022-01-25T00:52:21.977" v="28" actId="20577"/>
          <ac:spMkLst>
            <pc:docMk/>
            <pc:sldMk cId="3420582887" sldId="257"/>
            <ac:spMk id="3" creationId="{6F57F1DC-979E-4C2A-9A3E-182D8BC9960F}"/>
          </ac:spMkLst>
        </pc:spChg>
      </pc:sldChg>
    </pc:docChg>
  </pc:docChgLst>
  <pc:docChgLst>
    <pc:chgData name="Yuan Zhang (student)" userId="S::2672750z@student.gla.ac.uk::76c589ac-1522-452d-a86c-54225cc51926" providerId="AD" clId="Web-{1A33EAA6-18CA-4E96-AC1E-856161B3D68F}"/>
    <pc:docChg chg="modSld">
      <pc:chgData name="Yuan Zhang (student)" userId="S::2672750z@student.gla.ac.uk::76c589ac-1522-452d-a86c-54225cc51926" providerId="AD" clId="Web-{1A33EAA6-18CA-4E96-AC1E-856161B3D68F}" dt="2022-01-24T19:30:50.031" v="36" actId="20577"/>
      <pc:docMkLst>
        <pc:docMk/>
      </pc:docMkLst>
      <pc:sldChg chg="modSp">
        <pc:chgData name="Yuan Zhang (student)" userId="S::2672750z@student.gla.ac.uk::76c589ac-1522-452d-a86c-54225cc51926" providerId="AD" clId="Web-{1A33EAA6-18CA-4E96-AC1E-856161B3D68F}" dt="2022-01-24T19:30:50.031" v="36" actId="20577"/>
        <pc:sldMkLst>
          <pc:docMk/>
          <pc:sldMk cId="125320553" sldId="258"/>
        </pc:sldMkLst>
        <pc:spChg chg="mod">
          <ac:chgData name="Yuan Zhang (student)" userId="S::2672750z@student.gla.ac.uk::76c589ac-1522-452d-a86c-54225cc51926" providerId="AD" clId="Web-{1A33EAA6-18CA-4E96-AC1E-856161B3D68F}" dt="2022-01-24T19:30:50.031" v="36" actId="20577"/>
          <ac:spMkLst>
            <pc:docMk/>
            <pc:sldMk cId="125320553" sldId="258"/>
            <ac:spMk id="4" creationId="{60E0858A-C6F2-417A-88D8-6E8B3BB27D7B}"/>
          </ac:spMkLst>
        </pc:spChg>
      </pc:sldChg>
    </pc:docChg>
  </pc:docChgLst>
  <pc:docChgLst>
    <pc:chgData name="Siyu Liu (student)" userId="S::2655583l@student.gla.ac.uk::ed49dbc2-0f85-4e51-ab1d-9a79e9734f15" providerId="AD" clId="Web-{4063E444-8717-42C9-9144-546293AF76F4}"/>
    <pc:docChg chg="modSld">
      <pc:chgData name="Siyu Liu (student)" userId="S::2655583l@student.gla.ac.uk::ed49dbc2-0f85-4e51-ab1d-9a79e9734f15" providerId="AD" clId="Web-{4063E444-8717-42C9-9144-546293AF76F4}" dt="2022-01-25T00:53:49.119" v="0" actId="20577"/>
      <pc:docMkLst>
        <pc:docMk/>
      </pc:docMkLst>
      <pc:sldChg chg="modSp">
        <pc:chgData name="Siyu Liu (student)" userId="S::2655583l@student.gla.ac.uk::ed49dbc2-0f85-4e51-ab1d-9a79e9734f15" providerId="AD" clId="Web-{4063E444-8717-42C9-9144-546293AF76F4}" dt="2022-01-25T00:53:49.119" v="0" actId="20577"/>
        <pc:sldMkLst>
          <pc:docMk/>
          <pc:sldMk cId="3420582887" sldId="257"/>
        </pc:sldMkLst>
        <pc:spChg chg="mod">
          <ac:chgData name="Siyu Liu (student)" userId="S::2655583l@student.gla.ac.uk::ed49dbc2-0f85-4e51-ab1d-9a79e9734f15" providerId="AD" clId="Web-{4063E444-8717-42C9-9144-546293AF76F4}" dt="2022-01-25T00:53:49.119" v="0" actId="20577"/>
          <ac:spMkLst>
            <pc:docMk/>
            <pc:sldMk cId="3420582887" sldId="257"/>
            <ac:spMk id="3" creationId="{6F57F1DC-979E-4C2A-9A3E-182D8BC9960F}"/>
          </ac:spMkLst>
        </pc:spChg>
      </pc:sldChg>
    </pc:docChg>
  </pc:docChgLst>
  <pc:docChgLst>
    <pc:chgData name="Shujun Wang (student)" userId="S::2695434w@student.gla.ac.uk::80a04edf-9a07-4991-9b7d-634738ff25fd" providerId="AD" clId="Web-{9BCF477C-A350-4971-9046-750C3DDA189E}"/>
    <pc:docChg chg="modSld">
      <pc:chgData name="Shujun Wang (student)" userId="S::2695434w@student.gla.ac.uk::80a04edf-9a07-4991-9b7d-634738ff25fd" providerId="AD" clId="Web-{9BCF477C-A350-4971-9046-750C3DDA189E}" dt="2022-01-25T12:52:38.385" v="4" actId="1076"/>
      <pc:docMkLst>
        <pc:docMk/>
      </pc:docMkLst>
      <pc:sldChg chg="modSp">
        <pc:chgData name="Shujun Wang (student)" userId="S::2695434w@student.gla.ac.uk::80a04edf-9a07-4991-9b7d-634738ff25fd" providerId="AD" clId="Web-{9BCF477C-A350-4971-9046-750C3DDA189E}" dt="2022-01-25T12:52:38.385" v="4" actId="1076"/>
        <pc:sldMkLst>
          <pc:docMk/>
          <pc:sldMk cId="3420582887" sldId="257"/>
        </pc:sldMkLst>
        <pc:spChg chg="mod">
          <ac:chgData name="Shujun Wang (student)" userId="S::2695434w@student.gla.ac.uk::80a04edf-9a07-4991-9b7d-634738ff25fd" providerId="AD" clId="Web-{9BCF477C-A350-4971-9046-750C3DDA189E}" dt="2022-01-25T12:52:38.385" v="4" actId="1076"/>
          <ac:spMkLst>
            <pc:docMk/>
            <pc:sldMk cId="3420582887" sldId="257"/>
            <ac:spMk id="4" creationId="{0BFF44DE-3C6C-4E12-A8EA-AD4F376A2A3F}"/>
          </ac:spMkLst>
        </pc:spChg>
      </pc:sldChg>
    </pc:docChg>
  </pc:docChgLst>
  <pc:docChgLst>
    <pc:chgData name="Yuan Zhang (student)" userId="S::2672750z@student.gla.ac.uk::76c589ac-1522-452d-a86c-54225cc51926" providerId="AD" clId="Web-{596A0BC3-790D-45AC-BE8C-A563D562C2CD}"/>
    <pc:docChg chg="modSld">
      <pc:chgData name="Yuan Zhang (student)" userId="S::2672750z@student.gla.ac.uk::76c589ac-1522-452d-a86c-54225cc51926" providerId="AD" clId="Web-{596A0BC3-790D-45AC-BE8C-A563D562C2CD}" dt="2022-01-24T18:37:09.674" v="0"/>
      <pc:docMkLst>
        <pc:docMk/>
      </pc:docMkLst>
      <pc:sldChg chg="delSp">
        <pc:chgData name="Yuan Zhang (student)" userId="S::2672750z@student.gla.ac.uk::76c589ac-1522-452d-a86c-54225cc51926" providerId="AD" clId="Web-{596A0BC3-790D-45AC-BE8C-A563D562C2CD}" dt="2022-01-24T18:37:09.674" v="0"/>
        <pc:sldMkLst>
          <pc:docMk/>
          <pc:sldMk cId="125320553" sldId="258"/>
        </pc:sldMkLst>
        <pc:spChg chg="del">
          <ac:chgData name="Yuan Zhang (student)" userId="S::2672750z@student.gla.ac.uk::76c589ac-1522-452d-a86c-54225cc51926" providerId="AD" clId="Web-{596A0BC3-790D-45AC-BE8C-A563D562C2CD}" dt="2022-01-24T18:37:09.674" v="0"/>
          <ac:spMkLst>
            <pc:docMk/>
            <pc:sldMk cId="125320553" sldId="258"/>
            <ac:spMk id="3" creationId="{F2DB1B4B-1ED9-4461-8487-BC374C5EFC63}"/>
          </ac:spMkLst>
        </pc:spChg>
      </pc:sldChg>
    </pc:docChg>
  </pc:docChgLst>
  <pc:docChgLst>
    <pc:chgData name="Shujun Wang (student)" userId="80a04edf-9a07-4991-9b7d-634738ff25fd" providerId="ADAL" clId="{B46D0667-22E6-9440-B941-92B9495B1C43}"/>
    <pc:docChg chg="modSld">
      <pc:chgData name="Shujun Wang (student)" userId="80a04edf-9a07-4991-9b7d-634738ff25fd" providerId="ADAL" clId="{B46D0667-22E6-9440-B941-92B9495B1C43}" dt="2022-01-25T12:38:19.665" v="6" actId="20577"/>
      <pc:docMkLst>
        <pc:docMk/>
      </pc:docMkLst>
      <pc:sldChg chg="modSp">
        <pc:chgData name="Shujun Wang (student)" userId="80a04edf-9a07-4991-9b7d-634738ff25fd" providerId="ADAL" clId="{B46D0667-22E6-9440-B941-92B9495B1C43}" dt="2022-01-25T12:38:19.665" v="6" actId="20577"/>
        <pc:sldMkLst>
          <pc:docMk/>
          <pc:sldMk cId="3420582887" sldId="257"/>
        </pc:sldMkLst>
        <pc:spChg chg="mod">
          <ac:chgData name="Shujun Wang (student)" userId="80a04edf-9a07-4991-9b7d-634738ff25fd" providerId="ADAL" clId="{B46D0667-22E6-9440-B941-92B9495B1C43}" dt="2022-01-25T12:38:19.665" v="6" actId="20577"/>
          <ac:spMkLst>
            <pc:docMk/>
            <pc:sldMk cId="3420582887" sldId="257"/>
            <ac:spMk id="2" creationId="{25C55FAB-8E6B-4B0F-8DBC-043C5B43008D}"/>
          </ac:spMkLst>
        </pc:spChg>
      </pc:sldChg>
    </pc:docChg>
  </pc:docChgLst>
  <pc:docChgLst>
    <pc:chgData name="Yuan Zhang (student)" userId="S::2672750z@student.gla.ac.uk::76c589ac-1522-452d-a86c-54225cc51926" providerId="AD" clId="Web-{386E5510-7ABE-4D04-AA9F-AF22C361EB00}"/>
    <pc:docChg chg="modSld">
      <pc:chgData name="Yuan Zhang (student)" userId="S::2672750z@student.gla.ac.uk::76c589ac-1522-452d-a86c-54225cc51926" providerId="AD" clId="Web-{386E5510-7ABE-4D04-AA9F-AF22C361EB00}" dt="2022-01-24T19:41:20.790" v="18" actId="1076"/>
      <pc:docMkLst>
        <pc:docMk/>
      </pc:docMkLst>
      <pc:sldChg chg="modSp">
        <pc:chgData name="Yuan Zhang (student)" userId="S::2672750z@student.gla.ac.uk::76c589ac-1522-452d-a86c-54225cc51926" providerId="AD" clId="Web-{386E5510-7ABE-4D04-AA9F-AF22C361EB00}" dt="2022-01-24T19:41:20.790" v="18" actId="1076"/>
        <pc:sldMkLst>
          <pc:docMk/>
          <pc:sldMk cId="109857222" sldId="256"/>
        </pc:sldMkLst>
        <pc:spChg chg="mod">
          <ac:chgData name="Yuan Zhang (student)" userId="S::2672750z@student.gla.ac.uk::76c589ac-1522-452d-a86c-54225cc51926" providerId="AD" clId="Web-{386E5510-7ABE-4D04-AA9F-AF22C361EB00}" dt="2022-01-24T19:41:16.727" v="17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Yuan Zhang (student)" userId="S::2672750z@student.gla.ac.uk::76c589ac-1522-452d-a86c-54225cc51926" providerId="AD" clId="Web-{386E5510-7ABE-4D04-AA9F-AF22C361EB00}" dt="2022-01-24T19:41:20.790" v="18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Yuan Zhang (student)" userId="S::2672750z@student.gla.ac.uk::76c589ac-1522-452d-a86c-54225cc51926" providerId="AD" clId="Web-{386E5510-7ABE-4D04-AA9F-AF22C361EB00}" dt="2022-01-24T19:40:28.039" v="15"/>
        <pc:sldMkLst>
          <pc:docMk/>
          <pc:sldMk cId="125320553" sldId="258"/>
        </pc:sldMkLst>
        <pc:spChg chg="mod">
          <ac:chgData name="Yuan Zhang (student)" userId="S::2672750z@student.gla.ac.uk::76c589ac-1522-452d-a86c-54225cc51926" providerId="AD" clId="Web-{386E5510-7ABE-4D04-AA9F-AF22C361EB00}" dt="2022-01-24T19:40:28.039" v="15"/>
          <ac:spMkLst>
            <pc:docMk/>
            <pc:sldMk cId="125320553" sldId="258"/>
            <ac:spMk id="2" creationId="{466FB8BE-8D96-46FE-BB2B-0F894EB8827A}"/>
          </ac:spMkLst>
        </pc:spChg>
        <pc:picChg chg="del">
          <ac:chgData name="Yuan Zhang (student)" userId="S::2672750z@student.gla.ac.uk::76c589ac-1522-452d-a86c-54225cc51926" providerId="AD" clId="Web-{386E5510-7ABE-4D04-AA9F-AF22C361EB00}" dt="2022-01-24T19:38:20.004" v="0"/>
          <ac:picMkLst>
            <pc:docMk/>
            <pc:sldMk cId="125320553" sldId="258"/>
            <ac:picMk id="3" creationId="{7F41A968-5F7C-4393-9E53-3D37C296DEC8}"/>
          </ac:picMkLst>
        </pc:picChg>
        <pc:picChg chg="add del mod">
          <ac:chgData name="Yuan Zhang (student)" userId="S::2672750z@student.gla.ac.uk::76c589ac-1522-452d-a86c-54225cc51926" providerId="AD" clId="Web-{386E5510-7ABE-4D04-AA9F-AF22C361EB00}" dt="2022-01-24T19:38:51.177" v="9"/>
          <ac:picMkLst>
            <pc:docMk/>
            <pc:sldMk cId="125320553" sldId="258"/>
            <ac:picMk id="5" creationId="{0D8A4A9C-1D46-432A-9FF8-08CB8BAD001A}"/>
          </ac:picMkLst>
        </pc:picChg>
        <pc:picChg chg="add mod">
          <ac:chgData name="Yuan Zhang (student)" userId="S::2672750z@student.gla.ac.uk::76c589ac-1522-452d-a86c-54225cc51926" providerId="AD" clId="Web-{386E5510-7ABE-4D04-AA9F-AF22C361EB00}" dt="2022-01-24T19:40:14.163" v="14" actId="1076"/>
          <ac:picMkLst>
            <pc:docMk/>
            <pc:sldMk cId="125320553" sldId="258"/>
            <ac:picMk id="7" creationId="{C3A72DAB-6387-489F-A83A-FB1EA4992AAA}"/>
          </ac:picMkLst>
        </pc:picChg>
      </pc:sldChg>
    </pc:docChg>
  </pc:docChgLst>
  <pc:docChgLst>
    <pc:chgData name="Yuan Zhang (student)" userId="S::2672750z@student.gla.ac.uk::76c589ac-1522-452d-a86c-54225cc51926" providerId="AD" clId="Web-{6DB3AE28-CDB0-462D-98EE-373160CE4490}"/>
    <pc:docChg chg="delSld modSld">
      <pc:chgData name="Yuan Zhang (student)" userId="S::2672750z@student.gla.ac.uk::76c589ac-1522-452d-a86c-54225cc51926" providerId="AD" clId="Web-{6DB3AE28-CDB0-462D-98EE-373160CE4490}" dt="2022-01-24T18:56:57.604" v="58"/>
      <pc:docMkLst>
        <pc:docMk/>
      </pc:docMkLst>
      <pc:sldChg chg="addSp delSp modSp mod setClrOvrMap">
        <pc:chgData name="Yuan Zhang (student)" userId="S::2672750z@student.gla.ac.uk::76c589ac-1522-452d-a86c-54225cc51926" providerId="AD" clId="Web-{6DB3AE28-CDB0-462D-98EE-373160CE4490}" dt="2022-01-24T18:56:57.604" v="58"/>
        <pc:sldMkLst>
          <pc:docMk/>
          <pc:sldMk cId="109857222" sldId="256"/>
        </pc:sldMkLst>
        <pc:spChg chg="mod">
          <ac:chgData name="Yuan Zhang (student)" userId="S::2672750z@student.gla.ac.uk::76c589ac-1522-452d-a86c-54225cc51926" providerId="AD" clId="Web-{6DB3AE28-CDB0-462D-98EE-373160CE4490}" dt="2022-01-24T18:56:57.604" v="5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Yuan Zhang (student)" userId="S::2672750z@student.gla.ac.uk::76c589ac-1522-452d-a86c-54225cc51926" providerId="AD" clId="Web-{6DB3AE28-CDB0-462D-98EE-373160CE4490}" dt="2022-01-24T18:56:57.604" v="58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Yuan Zhang (student)" userId="S::2672750z@student.gla.ac.uk::76c589ac-1522-452d-a86c-54225cc51926" providerId="AD" clId="Web-{6DB3AE28-CDB0-462D-98EE-373160CE4490}" dt="2022-01-24T18:50:43.658" v="31"/>
          <ac:spMkLst>
            <pc:docMk/>
            <pc:sldMk cId="109857222" sldId="256"/>
            <ac:spMk id="9" creationId="{3E443FD7-A66B-4AA0-872D-B088B9BC5F17}"/>
          </ac:spMkLst>
        </pc:spChg>
        <pc:spChg chg="del">
          <ac:chgData name="Yuan Zhang (student)" userId="S::2672750z@student.gla.ac.uk::76c589ac-1522-452d-a86c-54225cc51926" providerId="AD" clId="Web-{6DB3AE28-CDB0-462D-98EE-373160CE4490}" dt="2022-01-24T18:50:43.658" v="31"/>
          <ac:spMkLst>
            <pc:docMk/>
            <pc:sldMk cId="109857222" sldId="256"/>
            <ac:spMk id="11" creationId="{C04BE0EF-3561-49B4-9A29-F283168A91C7}"/>
          </ac:spMkLst>
        </pc:spChg>
        <pc:spChg chg="add del">
          <ac:chgData name="Yuan Zhang (student)" userId="S::2672750z@student.gla.ac.uk::76c589ac-1522-452d-a86c-54225cc51926" providerId="AD" clId="Web-{6DB3AE28-CDB0-462D-98EE-373160CE4490}" dt="2022-01-24T18:56:38.260" v="55"/>
          <ac:spMkLst>
            <pc:docMk/>
            <pc:sldMk cId="109857222" sldId="256"/>
            <ac:spMk id="16" creationId="{3301E07F-4F79-4B58-8698-EF24DC1ECDBF}"/>
          </ac:spMkLst>
        </pc:spChg>
        <pc:spChg chg="add del">
          <ac:chgData name="Yuan Zhang (student)" userId="S::2672750z@student.gla.ac.uk::76c589ac-1522-452d-a86c-54225cc51926" providerId="AD" clId="Web-{6DB3AE28-CDB0-462D-98EE-373160CE4490}" dt="2022-01-24T18:56:38.260" v="55"/>
          <ac:spMkLst>
            <pc:docMk/>
            <pc:sldMk cId="109857222" sldId="256"/>
            <ac:spMk id="18" creationId="{E58B2195-5055-402F-A3E7-53FF0E4980C3}"/>
          </ac:spMkLst>
        </pc:spChg>
        <pc:spChg chg="add del">
          <ac:chgData name="Yuan Zhang (student)" userId="S::2672750z@student.gla.ac.uk::76c589ac-1522-452d-a86c-54225cc51926" providerId="AD" clId="Web-{6DB3AE28-CDB0-462D-98EE-373160CE4490}" dt="2022-01-24T18:56:38.260" v="55"/>
          <ac:spMkLst>
            <pc:docMk/>
            <pc:sldMk cId="109857222" sldId="256"/>
            <ac:spMk id="20" creationId="{9EE6F773-742A-491A-9A00-A2A150DF500A}"/>
          </ac:spMkLst>
        </pc:spChg>
        <pc:spChg chg="add del">
          <ac:chgData name="Yuan Zhang (student)" userId="S::2672750z@student.gla.ac.uk::76c589ac-1522-452d-a86c-54225cc51926" providerId="AD" clId="Web-{6DB3AE28-CDB0-462D-98EE-373160CE4490}" dt="2022-01-24T18:56:38.260" v="54"/>
          <ac:spMkLst>
            <pc:docMk/>
            <pc:sldMk cId="109857222" sldId="256"/>
            <ac:spMk id="22" creationId="{8334A2EF-69D9-41C1-9876-91D7FCF7C3C4}"/>
          </ac:spMkLst>
        </pc:spChg>
        <pc:spChg chg="add del">
          <ac:chgData name="Yuan Zhang (student)" userId="S::2672750z@student.gla.ac.uk::76c589ac-1522-452d-a86c-54225cc51926" providerId="AD" clId="Web-{6DB3AE28-CDB0-462D-98EE-373160CE4490}" dt="2022-01-24T18:56:57.604" v="58"/>
          <ac:spMkLst>
            <pc:docMk/>
            <pc:sldMk cId="109857222" sldId="256"/>
            <ac:spMk id="24" creationId="{8AD13924-DC7C-4339-B194-8A4EFFBF2AC6}"/>
          </ac:spMkLst>
        </pc:spChg>
        <pc:spChg chg="add del">
          <ac:chgData name="Yuan Zhang (student)" userId="S::2672750z@student.gla.ac.uk::76c589ac-1522-452d-a86c-54225cc51926" providerId="AD" clId="Web-{6DB3AE28-CDB0-462D-98EE-373160CE4490}" dt="2022-01-24T18:56:31.728" v="52"/>
          <ac:spMkLst>
            <pc:docMk/>
            <pc:sldMk cId="109857222" sldId="256"/>
            <ac:spMk id="25" creationId="{707744A9-B1DD-4F76-B3B2-02A51E6DF412}"/>
          </ac:spMkLst>
        </pc:spChg>
        <pc:spChg chg="add del">
          <ac:chgData name="Yuan Zhang (student)" userId="S::2672750z@student.gla.ac.uk::76c589ac-1522-452d-a86c-54225cc51926" providerId="AD" clId="Web-{6DB3AE28-CDB0-462D-98EE-373160CE4490}" dt="2022-01-24T18:56:57.604" v="58"/>
          <ac:spMkLst>
            <pc:docMk/>
            <pc:sldMk cId="109857222" sldId="256"/>
            <ac:spMk id="26" creationId="{72458505-C9BA-445F-AE75-CFC7FF04F4E7}"/>
          </ac:spMkLst>
        </pc:spChg>
        <pc:spChg chg="add del">
          <ac:chgData name="Yuan Zhang (student)" userId="S::2672750z@student.gla.ac.uk::76c589ac-1522-452d-a86c-54225cc51926" providerId="AD" clId="Web-{6DB3AE28-CDB0-462D-98EE-373160CE4490}" dt="2022-01-24T18:56:31.728" v="52"/>
          <ac:spMkLst>
            <pc:docMk/>
            <pc:sldMk cId="109857222" sldId="256"/>
            <ac:spMk id="27" creationId="{09F52C97-D8A0-4C58-9D04-B8733EE38B7B}"/>
          </ac:spMkLst>
        </pc:spChg>
        <pc:spChg chg="add">
          <ac:chgData name="Yuan Zhang (student)" userId="S::2672750z@student.gla.ac.uk::76c589ac-1522-452d-a86c-54225cc51926" providerId="AD" clId="Web-{6DB3AE28-CDB0-462D-98EE-373160CE4490}" dt="2022-01-24T18:56:57.604" v="58"/>
          <ac:spMkLst>
            <pc:docMk/>
            <pc:sldMk cId="109857222" sldId="256"/>
            <ac:spMk id="31" creationId="{C0B27210-D0CA-4654-B3E3-9ABB4F178EA1}"/>
          </ac:spMkLst>
        </pc:spChg>
        <pc:spChg chg="add">
          <ac:chgData name="Yuan Zhang (student)" userId="S::2672750z@student.gla.ac.uk::76c589ac-1522-452d-a86c-54225cc51926" providerId="AD" clId="Web-{6DB3AE28-CDB0-462D-98EE-373160CE4490}" dt="2022-01-24T18:56:57.604" v="58"/>
          <ac:spMkLst>
            <pc:docMk/>
            <pc:sldMk cId="109857222" sldId="256"/>
            <ac:spMk id="32" creationId="{1DB7C82F-AB7E-4F0C-B829-FA1B9C415180}"/>
          </ac:spMkLst>
        </pc:spChg>
        <pc:spChg chg="add">
          <ac:chgData name="Yuan Zhang (student)" userId="S::2672750z@student.gla.ac.uk::76c589ac-1522-452d-a86c-54225cc51926" providerId="AD" clId="Web-{6DB3AE28-CDB0-462D-98EE-373160CE4490}" dt="2022-01-24T18:56:57.604" v="58"/>
          <ac:spMkLst>
            <pc:docMk/>
            <pc:sldMk cId="109857222" sldId="256"/>
            <ac:spMk id="33" creationId="{70B66945-4967-4040-926D-DCA44313CDAB}"/>
          </ac:spMkLst>
        </pc:spChg>
        <pc:spChg chg="add del">
          <ac:chgData name="Yuan Zhang (student)" userId="S::2672750z@student.gla.ac.uk::76c589ac-1522-452d-a86c-54225cc51926" providerId="AD" clId="Web-{6DB3AE28-CDB0-462D-98EE-373160CE4490}" dt="2022-01-24T18:56:57.604" v="57"/>
          <ac:spMkLst>
            <pc:docMk/>
            <pc:sldMk cId="109857222" sldId="256"/>
            <ac:spMk id="34" creationId="{0DE6A193-4755-479A-BC6F-A7EBCA73BE1A}"/>
          </ac:spMkLst>
        </pc:spChg>
        <pc:spChg chg="add del">
          <ac:chgData name="Yuan Zhang (student)" userId="S::2672750z@student.gla.ac.uk::76c589ac-1522-452d-a86c-54225cc51926" providerId="AD" clId="Web-{6DB3AE28-CDB0-462D-98EE-373160CE4490}" dt="2022-01-24T18:56:57.604" v="57"/>
          <ac:spMkLst>
            <pc:docMk/>
            <pc:sldMk cId="109857222" sldId="256"/>
            <ac:spMk id="36" creationId="{AB8B8498-A488-40AF-99EB-F622ED9AD6B8}"/>
          </ac:spMkLst>
        </pc:spChg>
        <pc:spChg chg="add del">
          <ac:chgData name="Yuan Zhang (student)" userId="S::2672750z@student.gla.ac.uk::76c589ac-1522-452d-a86c-54225cc51926" providerId="AD" clId="Web-{6DB3AE28-CDB0-462D-98EE-373160CE4490}" dt="2022-01-24T18:56:57.604" v="57"/>
          <ac:spMkLst>
            <pc:docMk/>
            <pc:sldMk cId="109857222" sldId="256"/>
            <ac:spMk id="38" creationId="{2F033D07-FE42-4E5C-A00A-FFE1D42C0FFD}"/>
          </ac:spMkLst>
        </pc:spChg>
        <pc:spChg chg="add del">
          <ac:chgData name="Yuan Zhang (student)" userId="S::2672750z@student.gla.ac.uk::76c589ac-1522-452d-a86c-54225cc51926" providerId="AD" clId="Web-{6DB3AE28-CDB0-462D-98EE-373160CE4490}" dt="2022-01-24T18:56:38.260" v="54"/>
          <ac:spMkLst>
            <pc:docMk/>
            <pc:sldMk cId="109857222" sldId="256"/>
            <ac:spMk id="48" creationId="{C8CA0C52-5ACA-4F17-AA4A-312E0E110981}"/>
          </ac:spMkLst>
        </pc:spChg>
        <pc:spChg chg="add del">
          <ac:chgData name="Yuan Zhang (student)" userId="S::2672750z@student.gla.ac.uk::76c589ac-1522-452d-a86c-54225cc51926" providerId="AD" clId="Web-{6DB3AE28-CDB0-462D-98EE-373160CE4490}" dt="2022-01-24T18:56:38.260" v="54"/>
          <ac:spMkLst>
            <pc:docMk/>
            <pc:sldMk cId="109857222" sldId="256"/>
            <ac:spMk id="50" creationId="{4F37E7FB-7372-47E3-914E-7CF7E94B1C49}"/>
          </ac:spMkLst>
        </pc:spChg>
        <pc:grpChg chg="add del">
          <ac:chgData name="Yuan Zhang (student)" userId="S::2672750z@student.gla.ac.uk::76c589ac-1522-452d-a86c-54225cc51926" providerId="AD" clId="Web-{6DB3AE28-CDB0-462D-98EE-373160CE4490}" dt="2022-01-24T18:56:38.260" v="54"/>
          <ac:grpSpMkLst>
            <pc:docMk/>
            <pc:sldMk cId="109857222" sldId="256"/>
            <ac:grpSpMk id="23" creationId="{874C0C03-1202-4DC9-BA33-998DDFB3FB89}"/>
          </ac:grpSpMkLst>
        </pc:grpChg>
        <pc:picChg chg="mod ord">
          <ac:chgData name="Yuan Zhang (student)" userId="S::2672750z@student.gla.ac.uk::76c589ac-1522-452d-a86c-54225cc51926" providerId="AD" clId="Web-{6DB3AE28-CDB0-462D-98EE-373160CE4490}" dt="2022-01-24T18:56:57.604" v="58"/>
          <ac:picMkLst>
            <pc:docMk/>
            <pc:sldMk cId="109857222" sldId="256"/>
            <ac:picMk id="4" creationId="{24D649EC-8B5C-44F5-8A00-D21EE21DBEC1}"/>
          </ac:picMkLst>
        </pc:picChg>
        <pc:cxnChg chg="add del">
          <ac:chgData name="Yuan Zhang (student)" userId="S::2672750z@student.gla.ac.uk::76c589ac-1522-452d-a86c-54225cc51926" providerId="AD" clId="Web-{6DB3AE28-CDB0-462D-98EE-373160CE4490}" dt="2022-01-24T18:56:57.604" v="58"/>
          <ac:cxnSpMkLst>
            <pc:docMk/>
            <pc:sldMk cId="109857222" sldId="256"/>
            <ac:cxnSpMk id="29" creationId="{492C71F2-7657-4A22-BE4C-647EEDE915B2}"/>
          </ac:cxnSpMkLst>
        </pc:cxnChg>
      </pc:sldChg>
      <pc:sldChg chg="addSp delSp modSp mod setBg">
        <pc:chgData name="Yuan Zhang (student)" userId="S::2672750z@student.gla.ac.uk::76c589ac-1522-452d-a86c-54225cc51926" providerId="AD" clId="Web-{6DB3AE28-CDB0-462D-98EE-373160CE4490}" dt="2022-01-24T18:56:11.603" v="50" actId="1076"/>
        <pc:sldMkLst>
          <pc:docMk/>
          <pc:sldMk cId="125320553" sldId="258"/>
        </pc:sldMkLst>
        <pc:spChg chg="mod">
          <ac:chgData name="Yuan Zhang (student)" userId="S::2672750z@student.gla.ac.uk::76c589ac-1522-452d-a86c-54225cc51926" providerId="AD" clId="Web-{6DB3AE28-CDB0-462D-98EE-373160CE4490}" dt="2022-01-24T18:55:38.758" v="46"/>
          <ac:spMkLst>
            <pc:docMk/>
            <pc:sldMk cId="125320553" sldId="258"/>
            <ac:spMk id="2" creationId="{466FB8BE-8D96-46FE-BB2B-0F894EB8827A}"/>
          </ac:spMkLst>
        </pc:spChg>
        <pc:spChg chg="add mod">
          <ac:chgData name="Yuan Zhang (student)" userId="S::2672750z@student.gla.ac.uk::76c589ac-1522-452d-a86c-54225cc51926" providerId="AD" clId="Web-{6DB3AE28-CDB0-462D-98EE-373160CE4490}" dt="2022-01-24T18:55:38.758" v="46"/>
          <ac:spMkLst>
            <pc:docMk/>
            <pc:sldMk cId="125320553" sldId="258"/>
            <ac:spMk id="4" creationId="{60E0858A-C6F2-417A-88D8-6E8B3BB27D7B}"/>
          </ac:spMkLst>
        </pc:spChg>
        <pc:spChg chg="add del">
          <ac:chgData name="Yuan Zhang (student)" userId="S::2672750z@student.gla.ac.uk::76c589ac-1522-452d-a86c-54225cc51926" providerId="AD" clId="Web-{6DB3AE28-CDB0-462D-98EE-373160CE4490}" dt="2022-01-24T18:54:21.882" v="41"/>
          <ac:spMkLst>
            <pc:docMk/>
            <pc:sldMk cId="125320553" sldId="258"/>
            <ac:spMk id="11" creationId="{B5DAA40F-4F28-4316-934E-C55D7C3AA018}"/>
          </ac:spMkLst>
        </pc:spChg>
        <pc:spChg chg="add del">
          <ac:chgData name="Yuan Zhang (student)" userId="S::2672750z@student.gla.ac.uk::76c589ac-1522-452d-a86c-54225cc51926" providerId="AD" clId="Web-{6DB3AE28-CDB0-462D-98EE-373160CE4490}" dt="2022-01-24T18:54:21.882" v="41"/>
          <ac:spMkLst>
            <pc:docMk/>
            <pc:sldMk cId="125320553" sldId="258"/>
            <ac:spMk id="13" creationId="{F6D467C8-A8E0-468B-B88D-9CEEE37BFC59}"/>
          </ac:spMkLst>
        </pc:spChg>
        <pc:spChg chg="add del">
          <ac:chgData name="Yuan Zhang (student)" userId="S::2672750z@student.gla.ac.uk::76c589ac-1522-452d-a86c-54225cc51926" providerId="AD" clId="Web-{6DB3AE28-CDB0-462D-98EE-373160CE4490}" dt="2022-01-24T18:54:21.882" v="41"/>
          <ac:spMkLst>
            <pc:docMk/>
            <pc:sldMk cId="125320553" sldId="258"/>
            <ac:spMk id="15" creationId="{62677C27-4325-4BE2-B2C9-B721DA9E3CD4}"/>
          </ac:spMkLst>
        </pc:spChg>
        <pc:spChg chg="add del">
          <ac:chgData name="Yuan Zhang (student)" userId="S::2672750z@student.gla.ac.uk::76c589ac-1522-452d-a86c-54225cc51926" providerId="AD" clId="Web-{6DB3AE28-CDB0-462D-98EE-373160CE4490}" dt="2022-01-24T18:55:38.758" v="46"/>
          <ac:spMkLst>
            <pc:docMk/>
            <pc:sldMk cId="125320553" sldId="258"/>
            <ac:spMk id="20" creationId="{A2679492-7988-4050-9056-542444452411}"/>
          </ac:spMkLst>
        </pc:spChg>
        <pc:spChg chg="add del">
          <ac:chgData name="Yuan Zhang (student)" userId="S::2672750z@student.gla.ac.uk::76c589ac-1522-452d-a86c-54225cc51926" providerId="AD" clId="Web-{6DB3AE28-CDB0-462D-98EE-373160CE4490}" dt="2022-01-24T18:55:38.758" v="46"/>
          <ac:spMkLst>
            <pc:docMk/>
            <pc:sldMk cId="125320553" sldId="258"/>
            <ac:spMk id="22" creationId="{B091B163-7D61-4891-ABCF-5C13D9C418D0}"/>
          </ac:spMkLst>
        </pc:spChg>
        <pc:spChg chg="add">
          <ac:chgData name="Yuan Zhang (student)" userId="S::2672750z@student.gla.ac.uk::76c589ac-1522-452d-a86c-54225cc51926" providerId="AD" clId="Web-{6DB3AE28-CDB0-462D-98EE-373160CE4490}" dt="2022-01-24T18:55:38.758" v="46"/>
          <ac:spMkLst>
            <pc:docMk/>
            <pc:sldMk cId="125320553" sldId="258"/>
            <ac:spMk id="29" creationId="{911BE883-46B4-412C-B6C3-88A2FF74BECF}"/>
          </ac:spMkLst>
        </pc:spChg>
        <pc:spChg chg="add">
          <ac:chgData name="Yuan Zhang (student)" userId="S::2672750z@student.gla.ac.uk::76c589ac-1522-452d-a86c-54225cc51926" providerId="AD" clId="Web-{6DB3AE28-CDB0-462D-98EE-373160CE4490}" dt="2022-01-24T18:55:38.758" v="46"/>
          <ac:spMkLst>
            <pc:docMk/>
            <pc:sldMk cId="125320553" sldId="258"/>
            <ac:spMk id="31" creationId="{577D1452-F0B7-431E-9A24-D3F7103D8510}"/>
          </ac:spMkLst>
        </pc:spChg>
        <pc:spChg chg="add">
          <ac:chgData name="Yuan Zhang (student)" userId="S::2672750z@student.gla.ac.uk::76c589ac-1522-452d-a86c-54225cc51926" providerId="AD" clId="Web-{6DB3AE28-CDB0-462D-98EE-373160CE4490}" dt="2022-01-24T18:55:38.758" v="46"/>
          <ac:spMkLst>
            <pc:docMk/>
            <pc:sldMk cId="125320553" sldId="258"/>
            <ac:spMk id="33" creationId="{A660F4F9-5DF5-4F15-BE6A-CD8648BB1148}"/>
          </ac:spMkLst>
        </pc:spChg>
        <pc:picChg chg="add mod ord">
          <ac:chgData name="Yuan Zhang (student)" userId="S::2672750z@student.gla.ac.uk::76c589ac-1522-452d-a86c-54225cc51926" providerId="AD" clId="Web-{6DB3AE28-CDB0-462D-98EE-373160CE4490}" dt="2022-01-24T18:56:11.603" v="50" actId="1076"/>
          <ac:picMkLst>
            <pc:docMk/>
            <pc:sldMk cId="125320553" sldId="258"/>
            <ac:picMk id="3" creationId="{7F41A968-5F7C-4393-9E53-3D37C296DEC8}"/>
          </ac:picMkLst>
        </pc:picChg>
        <pc:picChg chg="add mod">
          <ac:chgData name="Yuan Zhang (student)" userId="S::2672750z@student.gla.ac.uk::76c589ac-1522-452d-a86c-54225cc51926" providerId="AD" clId="Web-{6DB3AE28-CDB0-462D-98EE-373160CE4490}" dt="2022-01-24T18:53:15.115" v="39" actId="1076"/>
          <ac:picMkLst>
            <pc:docMk/>
            <pc:sldMk cId="125320553" sldId="258"/>
            <ac:picMk id="6" creationId="{BED59201-5BD8-4B40-8670-A1B754644D58}"/>
          </ac:picMkLst>
        </pc:picChg>
        <pc:cxnChg chg="add del">
          <ac:chgData name="Yuan Zhang (student)" userId="S::2672750z@student.gla.ac.uk::76c589ac-1522-452d-a86c-54225cc51926" providerId="AD" clId="Web-{6DB3AE28-CDB0-462D-98EE-373160CE4490}" dt="2022-01-24T18:55:38.758" v="46"/>
          <ac:cxnSpMkLst>
            <pc:docMk/>
            <pc:sldMk cId="125320553" sldId="258"/>
            <ac:cxnSpMk id="24" creationId="{C49DA8F6-BCC1-4447-B54C-57856834B94B}"/>
          </ac:cxnSpMkLst>
        </pc:cxnChg>
      </pc:sldChg>
      <pc:sldChg chg="addSp delSp modSp del">
        <pc:chgData name="Yuan Zhang (student)" userId="S::2672750z@student.gla.ac.uk::76c589ac-1522-452d-a86c-54225cc51926" providerId="AD" clId="Web-{6DB3AE28-CDB0-462D-98EE-373160CE4490}" dt="2022-01-24T18:49:20.531" v="29"/>
        <pc:sldMkLst>
          <pc:docMk/>
          <pc:sldMk cId="333011592" sldId="259"/>
        </pc:sldMkLst>
        <pc:spChg chg="del">
          <ac:chgData name="Yuan Zhang (student)" userId="S::2672750z@student.gla.ac.uk::76c589ac-1522-452d-a86c-54225cc51926" providerId="AD" clId="Web-{6DB3AE28-CDB0-462D-98EE-373160CE4490}" dt="2022-01-24T18:46:59.669" v="17"/>
          <ac:spMkLst>
            <pc:docMk/>
            <pc:sldMk cId="333011592" sldId="259"/>
            <ac:spMk id="3" creationId="{982788B0-98A4-4EB2-A7E0-CEDC13D257B6}"/>
          </ac:spMkLst>
        </pc:spChg>
        <pc:spChg chg="add mod">
          <ac:chgData name="Yuan Zhang (student)" userId="S::2672750z@student.gla.ac.uk::76c589ac-1522-452d-a86c-54225cc51926" providerId="AD" clId="Web-{6DB3AE28-CDB0-462D-98EE-373160CE4490}" dt="2022-01-24T18:46:59.669" v="17"/>
          <ac:spMkLst>
            <pc:docMk/>
            <pc:sldMk cId="333011592" sldId="259"/>
            <ac:spMk id="5" creationId="{C8319F74-84E7-466A-A911-C1E83919EE91}"/>
          </ac:spMkLst>
        </pc:spChg>
      </pc:sldChg>
    </pc:docChg>
  </pc:docChgLst>
  <pc:docChgLst>
    <pc:chgData name="Yuan Zhang (student)" userId="S::2672750z@student.gla.ac.uk::76c589ac-1522-452d-a86c-54225cc51926" providerId="AD" clId="Web-{BB5C0603-808B-4269-926E-A50E4FE9F4A5}"/>
    <pc:docChg chg="modSld">
      <pc:chgData name="Yuan Zhang (student)" userId="S::2672750z@student.gla.ac.uk::76c589ac-1522-452d-a86c-54225cc51926" providerId="AD" clId="Web-{BB5C0603-808B-4269-926E-A50E4FE9F4A5}" dt="2022-01-25T13:13:14.961" v="21"/>
      <pc:docMkLst>
        <pc:docMk/>
      </pc:docMkLst>
      <pc:sldChg chg="addSp modSp">
        <pc:chgData name="Yuan Zhang (student)" userId="S::2672750z@student.gla.ac.uk::76c589ac-1522-452d-a86c-54225cc51926" providerId="AD" clId="Web-{BB5C0603-808B-4269-926E-A50E4FE9F4A5}" dt="2022-01-25T13:13:14.961" v="21"/>
        <pc:sldMkLst>
          <pc:docMk/>
          <pc:sldMk cId="3420582887" sldId="257"/>
        </pc:sldMkLst>
        <pc:spChg chg="mod">
          <ac:chgData name="Yuan Zhang (student)" userId="S::2672750z@student.gla.ac.uk::76c589ac-1522-452d-a86c-54225cc51926" providerId="AD" clId="Web-{BB5C0603-808B-4269-926E-A50E4FE9F4A5}" dt="2022-01-25T13:13:14.961" v="21"/>
          <ac:spMkLst>
            <pc:docMk/>
            <pc:sldMk cId="3420582887" sldId="257"/>
            <ac:spMk id="2" creationId="{25C55FAB-8E6B-4B0F-8DBC-043C5B43008D}"/>
          </ac:spMkLst>
        </pc:spChg>
        <pc:picChg chg="add">
          <ac:chgData name="Yuan Zhang (student)" userId="S::2672750z@student.gla.ac.uk::76c589ac-1522-452d-a86c-54225cc51926" providerId="AD" clId="Web-{BB5C0603-808B-4269-926E-A50E4FE9F4A5}" dt="2022-01-25T13:12:07.177" v="0"/>
          <ac:picMkLst>
            <pc:docMk/>
            <pc:sldMk cId="3420582887" sldId="257"/>
            <ac:picMk id="6" creationId="{6FC5AACE-0487-4196-8488-5FF4FDA0725D}"/>
          </ac:picMkLst>
        </pc:picChg>
      </pc:sldChg>
    </pc:docChg>
  </pc:docChgLst>
  <pc:docChgLst>
    <pc:chgData name="Shujun Wang (student)" userId="S::2695434w@student.gla.ac.uk::80a04edf-9a07-4991-9b7d-634738ff25fd" providerId="AD" clId="Web-{3FFF3D85-0935-4E5A-9B1C-736029599EE0}"/>
    <pc:docChg chg="modSld">
      <pc:chgData name="Shujun Wang (student)" userId="S::2695434w@student.gla.ac.uk::80a04edf-9a07-4991-9b7d-634738ff25fd" providerId="AD" clId="Web-{3FFF3D85-0935-4E5A-9B1C-736029599EE0}" dt="2022-01-25T12:43:01.342" v="27" actId="20577"/>
      <pc:docMkLst>
        <pc:docMk/>
      </pc:docMkLst>
      <pc:sldChg chg="addSp modSp">
        <pc:chgData name="Shujun Wang (student)" userId="S::2695434w@student.gla.ac.uk::80a04edf-9a07-4991-9b7d-634738ff25fd" providerId="AD" clId="Web-{3FFF3D85-0935-4E5A-9B1C-736029599EE0}" dt="2022-01-25T12:43:01.342" v="27" actId="20577"/>
        <pc:sldMkLst>
          <pc:docMk/>
          <pc:sldMk cId="3420582887" sldId="257"/>
        </pc:sldMkLst>
        <pc:spChg chg="add mod">
          <ac:chgData name="Shujun Wang (student)" userId="S::2695434w@student.gla.ac.uk::80a04edf-9a07-4991-9b7d-634738ff25fd" providerId="AD" clId="Web-{3FFF3D85-0935-4E5A-9B1C-736029599EE0}" dt="2022-01-25T12:43:01.342" v="27" actId="20577"/>
          <ac:spMkLst>
            <pc:docMk/>
            <pc:sldMk cId="3420582887" sldId="257"/>
            <ac:spMk id="4" creationId="{0BFF44DE-3C6C-4E12-A8EA-AD4F376A2A3F}"/>
          </ac:spMkLst>
        </pc:spChg>
      </pc:sldChg>
    </pc:docChg>
  </pc:docChgLst>
  <pc:docChgLst>
    <pc:chgData name="Yuan Zhang (student)" userId="S::2672750z@student.gla.ac.uk::76c589ac-1522-452d-a86c-54225cc51926" providerId="AD" clId="Web-{CAFD3A1E-D634-442D-BE61-7566D0D05F03}"/>
    <pc:docChg chg="modSld">
      <pc:chgData name="Yuan Zhang (student)" userId="S::2672750z@student.gla.ac.uk::76c589ac-1522-452d-a86c-54225cc51926" providerId="AD" clId="Web-{CAFD3A1E-D634-442D-BE61-7566D0D05F03}" dt="2022-01-24T12:25:36.314" v="29" actId="20577"/>
      <pc:docMkLst>
        <pc:docMk/>
      </pc:docMkLst>
      <pc:sldChg chg="modSp">
        <pc:chgData name="Yuan Zhang (student)" userId="S::2672750z@student.gla.ac.uk::76c589ac-1522-452d-a86c-54225cc51926" providerId="AD" clId="Web-{CAFD3A1E-D634-442D-BE61-7566D0D05F03}" dt="2022-01-24T12:25:36.314" v="29" actId="20577"/>
        <pc:sldMkLst>
          <pc:docMk/>
          <pc:sldMk cId="109857222" sldId="256"/>
        </pc:sldMkLst>
        <pc:spChg chg="mod">
          <ac:chgData name="Yuan Zhang (student)" userId="S::2672750z@student.gla.ac.uk::76c589ac-1522-452d-a86c-54225cc51926" providerId="AD" clId="Web-{CAFD3A1E-D634-442D-BE61-7566D0D05F03}" dt="2022-01-24T12:25:36.314" v="2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Yuan Zhang (student)" userId="S::2672750z@student.gla.ac.uk::76c589ac-1522-452d-a86c-54225cc51926" providerId="AD" clId="Web-{CAFD3A1E-D634-442D-BE61-7566D0D05F03}" dt="2022-01-24T12:24:39.936" v="27" actId="1076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Siyu Liu (student)" userId="S::2655583l@student.gla.ac.uk::ed49dbc2-0f85-4e51-ab1d-9a79e9734f15" providerId="AD" clId="Web-{5C1BD302-4314-415D-84EE-4CC53EA5B481}"/>
    <pc:docChg chg="modSld">
      <pc:chgData name="Siyu Liu (student)" userId="S::2655583l@student.gla.ac.uk::ed49dbc2-0f85-4e51-ab1d-9a79e9734f15" providerId="AD" clId="Web-{5C1BD302-4314-415D-84EE-4CC53EA5B481}" dt="2022-01-25T12:48:54.238" v="2" actId="20577"/>
      <pc:docMkLst>
        <pc:docMk/>
      </pc:docMkLst>
      <pc:sldChg chg="modSp">
        <pc:chgData name="Siyu Liu (student)" userId="S::2655583l@student.gla.ac.uk::ed49dbc2-0f85-4e51-ab1d-9a79e9734f15" providerId="AD" clId="Web-{5C1BD302-4314-415D-84EE-4CC53EA5B481}" dt="2022-01-25T12:48:54.238" v="2" actId="20577"/>
        <pc:sldMkLst>
          <pc:docMk/>
          <pc:sldMk cId="3420582887" sldId="257"/>
        </pc:sldMkLst>
        <pc:spChg chg="mod">
          <ac:chgData name="Siyu Liu (student)" userId="S::2655583l@student.gla.ac.uk::ed49dbc2-0f85-4e51-ab1d-9a79e9734f15" providerId="AD" clId="Web-{5C1BD302-4314-415D-84EE-4CC53EA5B481}" dt="2022-01-25T12:48:54.238" v="2" actId="20577"/>
          <ac:spMkLst>
            <pc:docMk/>
            <pc:sldMk cId="3420582887" sldId="257"/>
            <ac:spMk id="3" creationId="{6F57F1DC-979E-4C2A-9A3E-182D8BC9960F}"/>
          </ac:spMkLst>
        </pc:spChg>
      </pc:sldChg>
    </pc:docChg>
  </pc:docChgLst>
  <pc:docChgLst>
    <pc:chgData name="Shujun Wang (student)" userId="S::2695434w@student.gla.ac.uk::80a04edf-9a07-4991-9b7d-634738ff25fd" providerId="AD" clId="Web-{C71493D4-5EE3-4FBF-B7B4-D752460E84CA}"/>
    <pc:docChg chg="modSld">
      <pc:chgData name="Shujun Wang (student)" userId="S::2695434w@student.gla.ac.uk::80a04edf-9a07-4991-9b7d-634738ff25fd" providerId="AD" clId="Web-{C71493D4-5EE3-4FBF-B7B4-D752460E84CA}" dt="2022-01-25T12:45:04.951" v="1" actId="20577"/>
      <pc:docMkLst>
        <pc:docMk/>
      </pc:docMkLst>
      <pc:sldChg chg="modSp">
        <pc:chgData name="Shujun Wang (student)" userId="S::2695434w@student.gla.ac.uk::80a04edf-9a07-4991-9b7d-634738ff25fd" providerId="AD" clId="Web-{C71493D4-5EE3-4FBF-B7B4-D752460E84CA}" dt="2022-01-25T12:45:04.951" v="1" actId="20577"/>
        <pc:sldMkLst>
          <pc:docMk/>
          <pc:sldMk cId="3420582887" sldId="257"/>
        </pc:sldMkLst>
        <pc:spChg chg="mod">
          <ac:chgData name="Shujun Wang (student)" userId="S::2695434w@student.gla.ac.uk::80a04edf-9a07-4991-9b7d-634738ff25fd" providerId="AD" clId="Web-{C71493D4-5EE3-4FBF-B7B4-D752460E84CA}" dt="2022-01-25T12:45:04.951" v="1" actId="20577"/>
          <ac:spMkLst>
            <pc:docMk/>
            <pc:sldMk cId="3420582887" sldId="257"/>
            <ac:spMk id="4" creationId="{0BFF44DE-3C6C-4E12-A8EA-AD4F376A2A3F}"/>
          </ac:spMkLst>
        </pc:spChg>
      </pc:sldChg>
    </pc:docChg>
  </pc:docChgLst>
  <pc:docChgLst>
    <pc:chgData name="Yuan Zhang (student)" userId="S::2672750z@student.gla.ac.uk::76c589ac-1522-452d-a86c-54225cc51926" providerId="AD" clId="Web-{25450123-D437-4B7B-8184-6E7828C55937}"/>
    <pc:docChg chg="addSld modSld">
      <pc:chgData name="Yuan Zhang (student)" userId="S::2672750z@student.gla.ac.uk::76c589ac-1522-452d-a86c-54225cc51926" providerId="AD" clId="Web-{25450123-D437-4B7B-8184-6E7828C55937}" dt="2022-01-25T13:44:56.471" v="14"/>
      <pc:docMkLst>
        <pc:docMk/>
      </pc:docMkLst>
      <pc:sldChg chg="addSp delSp modSp new mod setBg setClrOvrMap">
        <pc:chgData name="Yuan Zhang (student)" userId="S::2672750z@student.gla.ac.uk::76c589ac-1522-452d-a86c-54225cc51926" providerId="AD" clId="Web-{25450123-D437-4B7B-8184-6E7828C55937}" dt="2022-01-25T13:44:56.471" v="14"/>
        <pc:sldMkLst>
          <pc:docMk/>
          <pc:sldMk cId="3557779519" sldId="259"/>
        </pc:sldMkLst>
        <pc:spChg chg="mod ord">
          <ac:chgData name="Yuan Zhang (student)" userId="S::2672750z@student.gla.ac.uk::76c589ac-1522-452d-a86c-54225cc51926" providerId="AD" clId="Web-{25450123-D437-4B7B-8184-6E7828C55937}" dt="2022-01-25T13:44:56.471" v="14"/>
          <ac:spMkLst>
            <pc:docMk/>
            <pc:sldMk cId="3557779519" sldId="259"/>
            <ac:spMk id="2" creationId="{BC7A1F8A-F5F0-4289-9E6E-6EFFBDE1E090}"/>
          </ac:spMkLst>
        </pc:spChg>
        <pc:spChg chg="del">
          <ac:chgData name="Yuan Zhang (student)" userId="S::2672750z@student.gla.ac.uk::76c589ac-1522-452d-a86c-54225cc51926" providerId="AD" clId="Web-{25450123-D437-4B7B-8184-6E7828C55937}" dt="2022-01-25T13:44:14.797" v="10"/>
          <ac:spMkLst>
            <pc:docMk/>
            <pc:sldMk cId="3557779519" sldId="259"/>
            <ac:spMk id="3" creationId="{EE038BB5-188B-4327-A7DD-44CC8970DF6C}"/>
          </ac:spMkLst>
        </pc:spChg>
        <pc:spChg chg="add">
          <ac:chgData name="Yuan Zhang (student)" userId="S::2672750z@student.gla.ac.uk::76c589ac-1522-452d-a86c-54225cc51926" providerId="AD" clId="Web-{25450123-D437-4B7B-8184-6E7828C55937}" dt="2022-01-25T13:44:56.471" v="14"/>
          <ac:spMkLst>
            <pc:docMk/>
            <pc:sldMk cId="3557779519" sldId="259"/>
            <ac:spMk id="10" creationId="{0DE6A193-4755-479A-BC6F-A7EBCA73BE1A}"/>
          </ac:spMkLst>
        </pc:spChg>
        <pc:spChg chg="add">
          <ac:chgData name="Yuan Zhang (student)" userId="S::2672750z@student.gla.ac.uk::76c589ac-1522-452d-a86c-54225cc51926" providerId="AD" clId="Web-{25450123-D437-4B7B-8184-6E7828C55937}" dt="2022-01-25T13:44:56.471" v="14"/>
          <ac:spMkLst>
            <pc:docMk/>
            <pc:sldMk cId="3557779519" sldId="259"/>
            <ac:spMk id="12" creationId="{AB8B8498-A488-40AF-99EB-F622ED9AD6B8}"/>
          </ac:spMkLst>
        </pc:spChg>
        <pc:spChg chg="add">
          <ac:chgData name="Yuan Zhang (student)" userId="S::2672750z@student.gla.ac.uk::76c589ac-1522-452d-a86c-54225cc51926" providerId="AD" clId="Web-{25450123-D437-4B7B-8184-6E7828C55937}" dt="2022-01-25T13:44:56.471" v="14"/>
          <ac:spMkLst>
            <pc:docMk/>
            <pc:sldMk cId="3557779519" sldId="259"/>
            <ac:spMk id="14" creationId="{2F033D07-FE42-4E5C-A00A-FFE1D42C0FFD}"/>
          </ac:spMkLst>
        </pc:spChg>
        <pc:picChg chg="add mod">
          <ac:chgData name="Yuan Zhang (student)" userId="S::2672750z@student.gla.ac.uk::76c589ac-1522-452d-a86c-54225cc51926" providerId="AD" clId="Web-{25450123-D437-4B7B-8184-6E7828C55937}" dt="2022-01-25T13:44:56.471" v="14"/>
          <ac:picMkLst>
            <pc:docMk/>
            <pc:sldMk cId="3557779519" sldId="259"/>
            <ac:picMk id="5" creationId="{2C1A3875-DE9A-47F2-9CF6-5FA4F7D88BAA}"/>
          </ac:picMkLst>
        </pc:picChg>
      </pc:sldChg>
    </pc:docChg>
  </pc:docChgLst>
  <pc:docChgLst>
    <pc:chgData name="Yuan Zhang (student)" userId="S::2672750z@student.gla.ac.uk::76c589ac-1522-452d-a86c-54225cc51926" providerId="AD" clId="Web-{85BD3887-B183-4FE4-B6F6-6F78EB489EB7}"/>
    <pc:docChg chg="modSld">
      <pc:chgData name="Yuan Zhang (student)" userId="S::2672750z@student.gla.ac.uk::76c589ac-1522-452d-a86c-54225cc51926" providerId="AD" clId="Web-{85BD3887-B183-4FE4-B6F6-6F78EB489EB7}" dt="2022-01-24T20:23:32.023" v="7" actId="20577"/>
      <pc:docMkLst>
        <pc:docMk/>
      </pc:docMkLst>
      <pc:sldChg chg="modSp">
        <pc:chgData name="Yuan Zhang (student)" userId="S::2672750z@student.gla.ac.uk::76c589ac-1522-452d-a86c-54225cc51926" providerId="AD" clId="Web-{85BD3887-B183-4FE4-B6F6-6F78EB489EB7}" dt="2022-01-24T20:23:32.023" v="7" actId="20577"/>
        <pc:sldMkLst>
          <pc:docMk/>
          <pc:sldMk cId="125320553" sldId="258"/>
        </pc:sldMkLst>
        <pc:spChg chg="mod">
          <ac:chgData name="Yuan Zhang (student)" userId="S::2672750z@student.gla.ac.uk::76c589ac-1522-452d-a86c-54225cc51926" providerId="AD" clId="Web-{85BD3887-B183-4FE4-B6F6-6F78EB489EB7}" dt="2022-01-24T20:21:18.265" v="0" actId="1076"/>
          <ac:spMkLst>
            <pc:docMk/>
            <pc:sldMk cId="125320553" sldId="258"/>
            <ac:spMk id="2" creationId="{466FB8BE-8D96-46FE-BB2B-0F894EB8827A}"/>
          </ac:spMkLst>
        </pc:spChg>
        <pc:spChg chg="mod">
          <ac:chgData name="Yuan Zhang (student)" userId="S::2672750z@student.gla.ac.uk::76c589ac-1522-452d-a86c-54225cc51926" providerId="AD" clId="Web-{85BD3887-B183-4FE4-B6F6-6F78EB489EB7}" dt="2022-01-24T20:23:32.023" v="7" actId="20577"/>
          <ac:spMkLst>
            <pc:docMk/>
            <pc:sldMk cId="125320553" sldId="258"/>
            <ac:spMk id="4" creationId="{60E0858A-C6F2-417A-88D8-6E8B3BB27D7B}"/>
          </ac:spMkLst>
        </pc:spChg>
        <pc:picChg chg="mod">
          <ac:chgData name="Yuan Zhang (student)" userId="S::2672750z@student.gla.ac.uk::76c589ac-1522-452d-a86c-54225cc51926" providerId="AD" clId="Web-{85BD3887-B183-4FE4-B6F6-6F78EB489EB7}" dt="2022-01-24T20:21:28.890" v="2" actId="1076"/>
          <ac:picMkLst>
            <pc:docMk/>
            <pc:sldMk cId="125320553" sldId="258"/>
            <ac:picMk id="6" creationId="{BED59201-5BD8-4B40-8670-A1B754644D58}"/>
          </ac:picMkLst>
        </pc:picChg>
        <pc:picChg chg="mod">
          <ac:chgData name="Yuan Zhang (student)" userId="S::2672750z@student.gla.ac.uk::76c589ac-1522-452d-a86c-54225cc51926" providerId="AD" clId="Web-{85BD3887-B183-4FE4-B6F6-6F78EB489EB7}" dt="2022-01-24T20:23:16.366" v="6" actId="1076"/>
          <ac:picMkLst>
            <pc:docMk/>
            <pc:sldMk cId="125320553" sldId="258"/>
            <ac:picMk id="7" creationId="{C3A72DAB-6387-489F-A83A-FB1EA4992AAA}"/>
          </ac:picMkLst>
        </pc:picChg>
      </pc:sldChg>
    </pc:docChg>
  </pc:docChgLst>
  <pc:docChgLst>
    <pc:chgData name="Yuan Zhang (student)" userId="S::2672750z@student.gla.ac.uk::76c589ac-1522-452d-a86c-54225cc51926" providerId="AD" clId="Web-{B084BC0C-81D9-443B-87B3-C2CAE28E2A0B}"/>
    <pc:docChg chg="modSld">
      <pc:chgData name="Yuan Zhang (student)" userId="S::2672750z@student.gla.ac.uk::76c589ac-1522-452d-a86c-54225cc51926" providerId="AD" clId="Web-{B084BC0C-81D9-443B-87B3-C2CAE28E2A0B}" dt="2022-01-24T14:03:52.750" v="16" actId="20577"/>
      <pc:docMkLst>
        <pc:docMk/>
      </pc:docMkLst>
      <pc:sldChg chg="modSp">
        <pc:chgData name="Yuan Zhang (student)" userId="S::2672750z@student.gla.ac.uk::76c589ac-1522-452d-a86c-54225cc51926" providerId="AD" clId="Web-{B084BC0C-81D9-443B-87B3-C2CAE28E2A0B}" dt="2022-01-24T14:03:41.765" v="7" actId="20577"/>
        <pc:sldMkLst>
          <pc:docMk/>
          <pc:sldMk cId="3420582887" sldId="257"/>
        </pc:sldMkLst>
        <pc:spChg chg="mod">
          <ac:chgData name="Yuan Zhang (student)" userId="S::2672750z@student.gla.ac.uk::76c589ac-1522-452d-a86c-54225cc51926" providerId="AD" clId="Web-{B084BC0C-81D9-443B-87B3-C2CAE28E2A0B}" dt="2022-01-24T14:03:41.765" v="7" actId="20577"/>
          <ac:spMkLst>
            <pc:docMk/>
            <pc:sldMk cId="3420582887" sldId="257"/>
            <ac:spMk id="2" creationId="{25C55FAB-8E6B-4B0F-8DBC-043C5B43008D}"/>
          </ac:spMkLst>
        </pc:spChg>
      </pc:sldChg>
      <pc:sldChg chg="modSp">
        <pc:chgData name="Yuan Zhang (student)" userId="S::2672750z@student.gla.ac.uk::76c589ac-1522-452d-a86c-54225cc51926" providerId="AD" clId="Web-{B084BC0C-81D9-443B-87B3-C2CAE28E2A0B}" dt="2022-01-24T14:03:52.750" v="16" actId="20577"/>
        <pc:sldMkLst>
          <pc:docMk/>
          <pc:sldMk cId="125320553" sldId="258"/>
        </pc:sldMkLst>
        <pc:spChg chg="mod">
          <ac:chgData name="Yuan Zhang (student)" userId="S::2672750z@student.gla.ac.uk::76c589ac-1522-452d-a86c-54225cc51926" providerId="AD" clId="Web-{B084BC0C-81D9-443B-87B3-C2CAE28E2A0B}" dt="2022-01-24T14:03:52.750" v="16" actId="20577"/>
          <ac:spMkLst>
            <pc:docMk/>
            <pc:sldMk cId="125320553" sldId="258"/>
            <ac:spMk id="2" creationId="{466FB8BE-8D96-46FE-BB2B-0F894EB8827A}"/>
          </ac:spMkLst>
        </pc:spChg>
      </pc:sldChg>
    </pc:docChg>
  </pc:docChgLst>
  <pc:docChgLst>
    <pc:chgData name="Yuan Zhang (student)" userId="S::2672750z@student.gla.ac.uk::76c589ac-1522-452d-a86c-54225cc51926" providerId="AD" clId="Web-{CF0E270A-7EB3-4261-BDB9-75E7825EA749}"/>
    <pc:docChg chg="addSld modSld">
      <pc:chgData name="Yuan Zhang (student)" userId="S::2672750z@student.gla.ac.uk::76c589ac-1522-452d-a86c-54225cc51926" providerId="AD" clId="Web-{CF0E270A-7EB3-4261-BDB9-75E7825EA749}" dt="2022-01-24T13:42:24.362" v="3"/>
      <pc:docMkLst>
        <pc:docMk/>
      </pc:docMkLst>
      <pc:sldChg chg="modSp">
        <pc:chgData name="Yuan Zhang (student)" userId="S::2672750z@student.gla.ac.uk::76c589ac-1522-452d-a86c-54225cc51926" providerId="AD" clId="Web-{CF0E270A-7EB3-4261-BDB9-75E7825EA749}" dt="2022-01-24T13:42:07.471" v="1" actId="20577"/>
        <pc:sldMkLst>
          <pc:docMk/>
          <pc:sldMk cId="109857222" sldId="256"/>
        </pc:sldMkLst>
        <pc:spChg chg="mod">
          <ac:chgData name="Yuan Zhang (student)" userId="S::2672750z@student.gla.ac.uk::76c589ac-1522-452d-a86c-54225cc51926" providerId="AD" clId="Web-{CF0E270A-7EB3-4261-BDB9-75E7825EA749}" dt="2022-01-24T13:42:07.471" v="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Yuan Zhang (student)" userId="S::2672750z@student.gla.ac.uk::76c589ac-1522-452d-a86c-54225cc51926" providerId="AD" clId="Web-{CF0E270A-7EB3-4261-BDB9-75E7825EA749}" dt="2022-01-24T13:42:16.299" v="2"/>
        <pc:sldMkLst>
          <pc:docMk/>
          <pc:sldMk cId="3420582887" sldId="257"/>
        </pc:sldMkLst>
      </pc:sldChg>
      <pc:sldChg chg="new">
        <pc:chgData name="Yuan Zhang (student)" userId="S::2672750z@student.gla.ac.uk::76c589ac-1522-452d-a86c-54225cc51926" providerId="AD" clId="Web-{CF0E270A-7EB3-4261-BDB9-75E7825EA749}" dt="2022-01-24T13:42:24.362" v="3"/>
        <pc:sldMkLst>
          <pc:docMk/>
          <pc:sldMk cId="125320553" sldId="258"/>
        </pc:sldMkLst>
      </pc:sldChg>
    </pc:docChg>
  </pc:docChgLst>
  <pc:docChgLst>
    <pc:chgData name="Sunita Acharya (student)" userId="S::2630665a@student.gla.ac.uk::5a85f283-b784-4442-86d5-b5d48af27e5e" providerId="AD" clId="Web-{6A3A253E-4660-4684-9E18-D89D7D7DCAE7}"/>
    <pc:docChg chg="addSld modSld">
      <pc:chgData name="Sunita Acharya (student)" userId="S::2630665a@student.gla.ac.uk::5a85f283-b784-4442-86d5-b5d48af27e5e" providerId="AD" clId="Web-{6A3A253E-4660-4684-9E18-D89D7D7DCAE7}" dt="2022-01-24T18:27:11.677" v="58" actId="20577"/>
      <pc:docMkLst>
        <pc:docMk/>
      </pc:docMkLst>
      <pc:sldChg chg="modSp new">
        <pc:chgData name="Sunita Acharya (student)" userId="S::2630665a@student.gla.ac.uk::5a85f283-b784-4442-86d5-b5d48af27e5e" providerId="AD" clId="Web-{6A3A253E-4660-4684-9E18-D89D7D7DCAE7}" dt="2022-01-24T18:27:11.677" v="58" actId="20577"/>
        <pc:sldMkLst>
          <pc:docMk/>
          <pc:sldMk cId="333011592" sldId="259"/>
        </pc:sldMkLst>
        <pc:spChg chg="mod">
          <ac:chgData name="Sunita Acharya (student)" userId="S::2630665a@student.gla.ac.uk::5a85f283-b784-4442-86d5-b5d48af27e5e" providerId="AD" clId="Web-{6A3A253E-4660-4684-9E18-D89D7D7DCAE7}" dt="2022-01-24T18:24:26.620" v="3" actId="20577"/>
          <ac:spMkLst>
            <pc:docMk/>
            <pc:sldMk cId="333011592" sldId="259"/>
            <ac:spMk id="2" creationId="{1BE8B6F4-3B45-4EB1-9EE7-2800CAACF7C1}"/>
          </ac:spMkLst>
        </pc:spChg>
        <pc:spChg chg="mod">
          <ac:chgData name="Sunita Acharya (student)" userId="S::2630665a@student.gla.ac.uk::5a85f283-b784-4442-86d5-b5d48af27e5e" providerId="AD" clId="Web-{6A3A253E-4660-4684-9E18-D89D7D7DCAE7}" dt="2022-01-24T18:27:11.677" v="58" actId="20577"/>
          <ac:spMkLst>
            <pc:docMk/>
            <pc:sldMk cId="333011592" sldId="259"/>
            <ac:spMk id="3" creationId="{982788B0-98A4-4EB2-A7E0-CEDC13D257B6}"/>
          </ac:spMkLst>
        </pc:spChg>
      </pc:sldChg>
    </pc:docChg>
  </pc:docChgLst>
  <pc:docChgLst>
    <pc:chgData name="Yuan Zhang (student)" userId="S::2672750z@student.gla.ac.uk::76c589ac-1522-452d-a86c-54225cc51926" providerId="AD" clId="Web-{155DF9F4-7347-4D66-8B6D-DE04A8E001E0}"/>
    <pc:docChg chg="modSld">
      <pc:chgData name="Yuan Zhang (student)" userId="S::2672750z@student.gla.ac.uk::76c589ac-1522-452d-a86c-54225cc51926" providerId="AD" clId="Web-{155DF9F4-7347-4D66-8B6D-DE04A8E001E0}" dt="2022-01-24T13:37:10.913" v="9" actId="1076"/>
      <pc:docMkLst>
        <pc:docMk/>
      </pc:docMkLst>
      <pc:sldChg chg="addSp modSp mod setBg">
        <pc:chgData name="Yuan Zhang (student)" userId="S::2672750z@student.gla.ac.uk::76c589ac-1522-452d-a86c-54225cc51926" providerId="AD" clId="Web-{155DF9F4-7347-4D66-8B6D-DE04A8E001E0}" dt="2022-01-24T13:37:10.913" v="9" actId="1076"/>
        <pc:sldMkLst>
          <pc:docMk/>
          <pc:sldMk cId="109857222" sldId="256"/>
        </pc:sldMkLst>
        <pc:spChg chg="mod">
          <ac:chgData name="Yuan Zhang (student)" userId="S::2672750z@student.gla.ac.uk::76c589ac-1522-452d-a86c-54225cc51926" providerId="AD" clId="Web-{155DF9F4-7347-4D66-8B6D-DE04A8E001E0}" dt="2022-01-24T13:37:02.257" v="6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Yuan Zhang (student)" userId="S::2672750z@student.gla.ac.uk::76c589ac-1522-452d-a86c-54225cc51926" providerId="AD" clId="Web-{155DF9F4-7347-4D66-8B6D-DE04A8E001E0}" dt="2022-01-24T13:37:10.913" v="9" actId="107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Yuan Zhang (student)" userId="S::2672750z@student.gla.ac.uk::76c589ac-1522-452d-a86c-54225cc51926" providerId="AD" clId="Web-{155DF9F4-7347-4D66-8B6D-DE04A8E001E0}" dt="2022-01-24T13:36:54.678" v="5"/>
          <ac:spMkLst>
            <pc:docMk/>
            <pc:sldMk cId="109857222" sldId="256"/>
            <ac:spMk id="9" creationId="{3E443FD7-A66B-4AA0-872D-B088B9BC5F17}"/>
          </ac:spMkLst>
        </pc:spChg>
        <pc:spChg chg="add">
          <ac:chgData name="Yuan Zhang (student)" userId="S::2672750z@student.gla.ac.uk::76c589ac-1522-452d-a86c-54225cc51926" providerId="AD" clId="Web-{155DF9F4-7347-4D66-8B6D-DE04A8E001E0}" dt="2022-01-24T13:36:54.678" v="5"/>
          <ac:spMkLst>
            <pc:docMk/>
            <pc:sldMk cId="109857222" sldId="256"/>
            <ac:spMk id="11" creationId="{C04BE0EF-3561-49B4-9A29-F283168A91C7}"/>
          </ac:spMkLst>
        </pc:spChg>
        <pc:picChg chg="add mod">
          <ac:chgData name="Yuan Zhang (student)" userId="S::2672750z@student.gla.ac.uk::76c589ac-1522-452d-a86c-54225cc51926" providerId="AD" clId="Web-{155DF9F4-7347-4D66-8B6D-DE04A8E001E0}" dt="2022-01-24T13:36:54.678" v="5"/>
          <ac:picMkLst>
            <pc:docMk/>
            <pc:sldMk cId="109857222" sldId="256"/>
            <ac:picMk id="4" creationId="{24D649EC-8B5C-44F5-8A00-D21EE21DBE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3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2662375"/>
            <a:ext cx="4645250" cy="1185198"/>
          </a:xfrm>
        </p:spPr>
        <p:txBody>
          <a:bodyPr anchor="b"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  <a:cs typeface="Calibri Light"/>
              </a:rPr>
              <a:t>My Yoga Mate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645060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000" b="1">
                <a:solidFill>
                  <a:schemeClr val="bg1"/>
                </a:solidFill>
                <a:cs typeface="Calibri"/>
              </a:rPr>
              <a:t>Group 4</a:t>
            </a:r>
            <a:r>
              <a:rPr lang="en-GB" sz="2000">
                <a:solidFill>
                  <a:schemeClr val="bg1"/>
                </a:solidFill>
                <a:cs typeface="Calibri"/>
              </a:rPr>
              <a:t>   Shujun Wang, Yuan Zhang, Siyu Liu, Sunita Acharya</a:t>
            </a:r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32" name="Freeform: Shape 3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7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D649EC-8B5C-44F5-8A00-D21EE21D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5FAB-8E6B-4B0F-8DBC-043C5B43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宋体"/>
              </a:rPr>
              <a:t>Introduction of Yoga and "My Yoga Mate"</a:t>
            </a:r>
            <a:endParaRPr lang="en-GB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7F1DC-979E-4C2A-9A3E-182D8BC99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1875"/>
            <a:ext cx="10515600" cy="2605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000">
              <a:cs typeface="Calibri"/>
            </a:endParaRPr>
          </a:p>
          <a:p>
            <a:pPr algn="just"/>
            <a:r>
              <a:rPr lang="en-GB" sz="2400">
                <a:ea typeface="+mn-lt"/>
                <a:cs typeface="+mn-lt"/>
              </a:rPr>
              <a:t>Practice Yoga following the video is more convenient for people. However, there is a difficulty that no teacher can help to correct the people’s mistake in movement. </a:t>
            </a:r>
            <a:endParaRPr lang="en-GB" sz="2400">
              <a:cs typeface="Calibri"/>
            </a:endParaRPr>
          </a:p>
          <a:p>
            <a:pPr algn="just"/>
            <a:r>
              <a:rPr lang="en-GB" sz="2400" b="1">
                <a:ea typeface="+mn-lt"/>
                <a:cs typeface="+mn-lt"/>
              </a:rPr>
              <a:t>The purpose of “My Yoga Mate” is to help those people who follow the video practice Yoga correctly.</a:t>
            </a:r>
            <a:r>
              <a:rPr lang="en-GB" sz="2400">
                <a:ea typeface="+mn-lt"/>
                <a:cs typeface="+mn-lt"/>
              </a:rPr>
              <a:t> </a:t>
            </a:r>
            <a:endParaRPr lang="en-GB" sz="2400">
              <a:cs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FF44DE-3C6C-4E12-A8EA-AD4F376A2A3F}"/>
              </a:ext>
            </a:extLst>
          </p:cNvPr>
          <p:cNvSpPr txBox="1"/>
          <p:nvPr/>
        </p:nvSpPr>
        <p:spPr>
          <a:xfrm>
            <a:off x="835573" y="2083677"/>
            <a:ext cx="10520854" cy="13460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altLang="zh-CN" sz="2400">
                <a:ea typeface="+mn-lt"/>
                <a:cs typeface="+mn-lt"/>
              </a:rPr>
              <a:t>Originated in ancient India</a:t>
            </a:r>
            <a:r>
              <a:rPr lang="zh-CN" altLang="en-US" sz="2400">
                <a:ea typeface="+mn-lt"/>
                <a:cs typeface="+mn-lt"/>
              </a:rPr>
              <a:t>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altLang="zh-CN" sz="2400">
                <a:ea typeface="+mn-lt"/>
                <a:cs typeface="+mn-lt"/>
              </a:rPr>
              <a:t>A kind of physical, mental, and spiritual practices </a:t>
            </a:r>
            <a:endParaRPr lang="zh-CN" altLang="en-US" sz="240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altLang="zh-CN" sz="2400">
                <a:ea typeface="+mn-lt"/>
                <a:cs typeface="+mn-lt"/>
              </a:rPr>
              <a:t>Aims to control and still the mind</a:t>
            </a:r>
            <a:r>
              <a:rPr lang="zh-CN" altLang="en-US" sz="2400">
                <a:ea typeface="+mn-lt"/>
                <a:cs typeface="+mn-lt"/>
              </a:rPr>
              <a:t> 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FC5AACE-0487-4196-8488-5FF4FDA0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943" y="416699"/>
            <a:ext cx="971195" cy="97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8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11BE883-46B4-412C-B6C3-88A2FF74B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FB8BE-8D96-46FE-BB2B-0F894EB8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418" y="121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UML and Components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E0858A-C6F2-417A-88D8-6E8B3BB27D7B}"/>
              </a:ext>
            </a:extLst>
          </p:cNvPr>
          <p:cNvSpPr>
            <a:spLocks noGrp="1"/>
          </p:cNvSpPr>
          <p:nvPr/>
        </p:nvSpPr>
        <p:spPr>
          <a:xfrm>
            <a:off x="8003420" y="2078568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cs typeface="Calibri"/>
              </a:rPr>
              <a:t>UML</a:t>
            </a:r>
            <a:endParaRPr lang="en-US" sz="1800" b="1"/>
          </a:p>
          <a:p>
            <a:pPr lvl="1"/>
            <a:r>
              <a:rPr lang="en-US" sz="1800"/>
              <a:t>Use Case Diagram</a:t>
            </a:r>
          </a:p>
          <a:p>
            <a:pPr lvl="1"/>
            <a:endParaRPr lang="en-US" sz="1800"/>
          </a:p>
          <a:p>
            <a:r>
              <a:rPr lang="en-US" sz="1800" b="1"/>
              <a:t>Hardware :</a:t>
            </a:r>
            <a:endParaRPr lang="en-US" b="1"/>
          </a:p>
          <a:p>
            <a:pPr lvl="1"/>
            <a:r>
              <a:rPr lang="en-US" sz="1800"/>
              <a:t>Webcam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Laptop with Linux OS (dual setup)</a:t>
            </a:r>
            <a:endParaRPr lang="en-US" sz="1800">
              <a:cs typeface="Calibri"/>
            </a:endParaRPr>
          </a:p>
          <a:p>
            <a:r>
              <a:rPr lang="en-US" sz="1800" b="1"/>
              <a:t>Software :</a:t>
            </a:r>
            <a:endParaRPr lang="en-US" sz="1800" b="1">
              <a:cs typeface="Calibri"/>
            </a:endParaRPr>
          </a:p>
          <a:p>
            <a:pPr lvl="1"/>
            <a:r>
              <a:rPr lang="en-US" sz="1800"/>
              <a:t>Ubuntu</a:t>
            </a:r>
            <a:endParaRPr lang="en-US" sz="1800">
              <a:cs typeface="Calibri"/>
            </a:endParaRPr>
          </a:p>
          <a:p>
            <a:pPr lvl="1"/>
            <a:r>
              <a:rPr lang="en-US" sz="1800" err="1"/>
              <a:t>OpenPose</a:t>
            </a:r>
            <a:endParaRPr lang="en-US" sz="1800" err="1">
              <a:cs typeface="Calibri"/>
            </a:endParaRPr>
          </a:p>
          <a:p>
            <a:pPr lvl="1"/>
            <a:r>
              <a:rPr lang="en-US" sz="1800"/>
              <a:t>C++ API</a:t>
            </a:r>
            <a:endParaRPr lang="en-US" sz="1800">
              <a:cs typeface="Calibri"/>
            </a:endParaRPr>
          </a:p>
          <a:p>
            <a:pPr lvl="1"/>
            <a:endParaRPr lang="en-US" sz="180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ED59201-5BD8-4B40-8670-A1B754644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943" y="416699"/>
            <a:ext cx="971195" cy="971195"/>
          </a:xfrm>
          <a:prstGeom prst="rect">
            <a:avLst/>
          </a:prstGeom>
        </p:spPr>
      </p:pic>
      <p:pic>
        <p:nvPicPr>
          <p:cNvPr id="7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C3A72DAB-6387-489F-A83A-FB1EA4992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4" y="63191"/>
            <a:ext cx="7330666" cy="671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3875-DE9A-47F2-9CF6-5FA4F7D88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045" y="1472476"/>
            <a:ext cx="3789988" cy="378998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A1F8A-F5F0-4289-9E6E-6EFFBDE1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77824"/>
            <a:ext cx="5294376" cy="3072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57779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59544483B6B6498331B99F2D2C4BA2" ma:contentTypeVersion="4" ma:contentTypeDescription="Create a new document." ma:contentTypeScope="" ma:versionID="243a254c53494aff539c6e42d50b801c">
  <xsd:schema xmlns:xsd="http://www.w3.org/2001/XMLSchema" xmlns:xs="http://www.w3.org/2001/XMLSchema" xmlns:p="http://schemas.microsoft.com/office/2006/metadata/properties" xmlns:ns2="f31969ad-0704-42f5-a9db-10dec83e92a9" targetNamespace="http://schemas.microsoft.com/office/2006/metadata/properties" ma:root="true" ma:fieldsID="6492725e120f3d893b785fc30c9510ac" ns2:_="">
    <xsd:import namespace="f31969ad-0704-42f5-a9db-10dec83e92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1969ad-0704-42f5-a9db-10dec83e92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016B1B-7D31-4EC6-92D1-6994FF8D1C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BEE909-9FAB-45AD-9678-2A9390CE1464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66A89DD4-5FF2-4D70-AA8F-56D5A23378F1}">
  <ds:schemaRefs>
    <ds:schemaRef ds:uri="f31969ad-0704-42f5-a9db-10dec83e92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My Yoga Mate</vt:lpstr>
      <vt:lpstr>Introduction of Yoga and "My Yoga Mate"</vt:lpstr>
      <vt:lpstr>UML and Components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2022-01-24T12:22:23Z</dcterms:created>
  <dcterms:modified xsi:type="dcterms:W3CDTF">2022-01-25T13:45:07Z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0x010100D859544483B6B6498331B99F2D2C4BA2</vt:lpwstr>
  </property>
</Properties>
</file>