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"/>
  </p:notesMasterIdLst>
  <p:sldIdLst>
    <p:sldId id="256" r:id="rId2"/>
    <p:sldId id="258" r:id="rId3"/>
  </p:sldIdLst>
  <p:sldSz cx="7559675" cy="10691813"/>
  <p:notesSz cx="6858000" cy="9144000"/>
  <p:embeddedFontLst>
    <p:embeddedFont>
      <p:font typeface="DM Serif Display" panose="020B0604020202020204" charset="0"/>
      <p:regular r:id="rId5"/>
      <p:italic r:id="rId6"/>
    </p:embeddedFont>
    <p:embeddedFont>
      <p:font typeface="Baloo 2" panose="020B0604020202020204" charset="0"/>
      <p:regular r:id="rId7"/>
      <p:bold r:id="rId8"/>
    </p:embeddedFont>
    <p:embeddedFont>
      <p:font typeface="Assistant" panose="020B0604020202020204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9AA0A6"/>
          </p15:clr>
        </p15:guide>
        <p15:guide id="2" pos="238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5DF6AC-6327-4EAE-A0E2-ECBE571E49FF}">
  <a:tblStyle styleId="{7E5DF6AC-6327-4EAE-A0E2-ECBE571E4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638" autoAdjust="0"/>
  </p:normalViewPr>
  <p:slideViewPr>
    <p:cSldViewPr snapToGrid="0">
      <p:cViewPr>
        <p:scale>
          <a:sx n="70" d="100"/>
          <a:sy n="70" d="100"/>
        </p:scale>
        <p:origin x="1278" y="-1878"/>
      </p:cViewPr>
      <p:guideLst>
        <p:guide orient="horz" pos="3368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751b3b58_0_18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751b3b58_0_18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5650" y="5697100"/>
            <a:ext cx="5885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650" y="6751925"/>
            <a:ext cx="58857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1427250" y="737625"/>
            <a:ext cx="47055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2600" y="671166"/>
            <a:ext cx="60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446675" y="2654774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450250" y="998747"/>
            <a:ext cx="3273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3446250" y="1899717"/>
            <a:ext cx="32745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3446675" y="3022799"/>
            <a:ext cx="3274500" cy="11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"/>
          </p:nvPr>
        </p:nvSpPr>
        <p:spPr>
          <a:xfrm>
            <a:off x="3446675" y="4467065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838775" y="4467065"/>
            <a:ext cx="22743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3449030" y="5029616"/>
            <a:ext cx="32718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3449047" y="5304931"/>
            <a:ext cx="3271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3449061" y="5670636"/>
            <a:ext cx="32718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1284077" y="2664044"/>
            <a:ext cx="1828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1284077" y="3209333"/>
            <a:ext cx="1828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1284077" y="3757384"/>
            <a:ext cx="1828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3449043" y="6420500"/>
            <a:ext cx="32718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3449060" y="6695814"/>
            <a:ext cx="3271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3449074" y="7067533"/>
            <a:ext cx="32718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3448775" y="7947465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3451130" y="8510016"/>
            <a:ext cx="32718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451147" y="8785331"/>
            <a:ext cx="32718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3451150" y="9129978"/>
            <a:ext cx="3271800" cy="79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2"/>
          </p:nvPr>
        </p:nvSpPr>
        <p:spPr>
          <a:xfrm>
            <a:off x="2334194" y="5353712"/>
            <a:ext cx="590700" cy="18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3"/>
          </p:nvPr>
        </p:nvSpPr>
        <p:spPr>
          <a:xfrm>
            <a:off x="2334194" y="5912308"/>
            <a:ext cx="590700" cy="18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4"/>
          </p:nvPr>
        </p:nvSpPr>
        <p:spPr>
          <a:xfrm>
            <a:off x="2334194" y="6461900"/>
            <a:ext cx="590700" cy="18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5"/>
          </p:nvPr>
        </p:nvSpPr>
        <p:spPr>
          <a:xfrm>
            <a:off x="838775" y="6829265"/>
            <a:ext cx="22743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6"/>
          </p:nvPr>
        </p:nvSpPr>
        <p:spPr>
          <a:xfrm>
            <a:off x="838774" y="7196073"/>
            <a:ext cx="22743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7"/>
          </p:nvPr>
        </p:nvSpPr>
        <p:spPr>
          <a:xfrm>
            <a:off x="838774" y="7561052"/>
            <a:ext cx="22743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8"/>
          </p:nvPr>
        </p:nvSpPr>
        <p:spPr>
          <a:xfrm>
            <a:off x="838774" y="7926289"/>
            <a:ext cx="22743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9"/>
          </p:nvPr>
        </p:nvSpPr>
        <p:spPr>
          <a:xfrm>
            <a:off x="839650" y="8510015"/>
            <a:ext cx="22743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0"/>
          </p:nvPr>
        </p:nvSpPr>
        <p:spPr>
          <a:xfrm>
            <a:off x="839649" y="8876823"/>
            <a:ext cx="22743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1"/>
          </p:nvPr>
        </p:nvSpPr>
        <p:spPr>
          <a:xfrm>
            <a:off x="839649" y="9241802"/>
            <a:ext cx="22743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2"/>
          </p:nvPr>
        </p:nvSpPr>
        <p:spPr>
          <a:xfrm>
            <a:off x="838774" y="5020810"/>
            <a:ext cx="22743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3"/>
          </p:nvPr>
        </p:nvSpPr>
        <p:spPr>
          <a:xfrm>
            <a:off x="838774" y="5577238"/>
            <a:ext cx="22743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34"/>
          </p:nvPr>
        </p:nvSpPr>
        <p:spPr>
          <a:xfrm>
            <a:off x="838774" y="6128667"/>
            <a:ext cx="22743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600" y="671166"/>
            <a:ext cx="609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600" y="1678575"/>
            <a:ext cx="6094800" cy="8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835650" y="5697100"/>
            <a:ext cx="5885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Sunith Kumar Merugu</a:t>
            </a:r>
            <a:endParaRPr sz="4400"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835650" y="6751925"/>
            <a:ext cx="588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Profile for Young Guns  FY’23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9700" y="2999345"/>
            <a:ext cx="2460600" cy="21478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1" name="Google Shape;101;p17"/>
          <p:cNvCxnSpPr/>
          <p:nvPr/>
        </p:nvCxnSpPr>
        <p:spPr>
          <a:xfrm>
            <a:off x="0" y="662000"/>
            <a:ext cx="4167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3392998" y="9944100"/>
            <a:ext cx="4167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2490952" y="10231821"/>
            <a:ext cx="2617076" cy="23648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838775" y="4467076"/>
            <a:ext cx="2274300" cy="54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450250" y="998747"/>
            <a:ext cx="3273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Sunith Merugu</a:t>
            </a:r>
            <a:endParaRPr sz="3600"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2"/>
          </p:nvPr>
        </p:nvSpPr>
        <p:spPr>
          <a:xfrm>
            <a:off x="3446250" y="1899717"/>
            <a:ext cx="327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Technical Lead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3"/>
          </p:nvPr>
        </p:nvSpPr>
        <p:spPr>
          <a:xfrm>
            <a:off x="3446675" y="3022799"/>
            <a:ext cx="3274500" cy="1310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 yrs experienced in IT industry and  </a:t>
            </a:r>
            <a:r>
              <a:rPr lang="en" dirty="0"/>
              <a:t>skilled </a:t>
            </a:r>
            <a:r>
              <a:rPr lang="en" dirty="0" smtClean="0"/>
              <a:t>as CRM Consultant </a:t>
            </a:r>
            <a:r>
              <a:rPr lang="en" dirty="0" smtClean="0"/>
              <a:t>in </a:t>
            </a:r>
            <a:r>
              <a:rPr lang="en" dirty="0" smtClean="0"/>
              <a:t>work with Dev, Test and Prod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Substantial exporsure towards CRM configurations working with Product Group of Microsoft.  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"/>
          </p:nvPr>
        </p:nvSpPr>
        <p:spPr>
          <a:xfrm>
            <a:off x="3446675" y="4467065"/>
            <a:ext cx="327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EDUCATION</a:t>
            </a:r>
            <a:endParaRPr sz="2000"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5"/>
          </p:nvPr>
        </p:nvSpPr>
        <p:spPr>
          <a:xfrm>
            <a:off x="838775" y="4467065"/>
            <a:ext cx="22743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LANGUAGES</a:t>
            </a:r>
            <a:endParaRPr sz="200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6"/>
          </p:nvPr>
        </p:nvSpPr>
        <p:spPr>
          <a:xfrm>
            <a:off x="3433264" y="4966554"/>
            <a:ext cx="3271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2007 </a:t>
            </a:r>
            <a:r>
              <a:rPr lang="en" dirty="0"/>
              <a:t>- </a:t>
            </a:r>
            <a:r>
              <a:rPr lang="en" dirty="0" smtClean="0"/>
              <a:t>2011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7"/>
          </p:nvPr>
        </p:nvSpPr>
        <p:spPr>
          <a:xfrm>
            <a:off x="3449047" y="5304931"/>
            <a:ext cx="327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Bachelor in Technology Computer Science Eng. Lords Inst. Of Eng.&amp; Technology</a:t>
            </a:r>
            <a:r>
              <a:rPr lang="en" dirty="0" smtClean="0"/>
              <a:t>, JNTU-H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8"/>
          </p:nvPr>
        </p:nvSpPr>
        <p:spPr>
          <a:xfrm>
            <a:off x="3449061" y="5670636"/>
            <a:ext cx="3271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Had a great exposure towards computer geeks during early phase of college life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7104" y="979600"/>
            <a:ext cx="1862690" cy="1316100"/>
          </a:xfrm>
          <a:prstGeom prst="rect">
            <a:avLst/>
          </a:prstGeom>
          <a:noFill/>
          <a:ln w="19050" cap="flat" cmpd="sng">
            <a:solidFill>
              <a:srgbClr val="2F4D7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19"/>
          <p:cNvSpPr txBox="1">
            <a:spLocks noGrp="1"/>
          </p:cNvSpPr>
          <p:nvPr>
            <p:ph type="subTitle" idx="9"/>
          </p:nvPr>
        </p:nvSpPr>
        <p:spPr>
          <a:xfrm>
            <a:off x="1284077" y="2664044"/>
            <a:ext cx="18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Hyderabad, India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3"/>
          </p:nvPr>
        </p:nvSpPr>
        <p:spPr>
          <a:xfrm>
            <a:off x="1284077" y="3209333"/>
            <a:ext cx="18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+91-8333005006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4"/>
          </p:nvPr>
        </p:nvSpPr>
        <p:spPr>
          <a:xfrm>
            <a:off x="1284077" y="3757384"/>
            <a:ext cx="18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sunithmerugu22@gmail.com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3446675" y="2654774"/>
            <a:ext cx="327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ABOUT ME</a:t>
            </a:r>
            <a:endParaRPr sz="2000"/>
          </a:p>
        </p:txBody>
      </p:sp>
      <p:sp>
        <p:nvSpPr>
          <p:cNvPr id="129" name="Google Shape;129;p19"/>
          <p:cNvSpPr/>
          <p:nvPr/>
        </p:nvSpPr>
        <p:spPr>
          <a:xfrm>
            <a:off x="838775" y="2664044"/>
            <a:ext cx="365700" cy="365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838775" y="3209333"/>
            <a:ext cx="365700" cy="365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838775" y="3757384"/>
            <a:ext cx="365700" cy="365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5"/>
          </p:nvPr>
        </p:nvSpPr>
        <p:spPr>
          <a:xfrm>
            <a:off x="3449043" y="6294376"/>
            <a:ext cx="3271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2012- 2014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6"/>
          </p:nvPr>
        </p:nvSpPr>
        <p:spPr>
          <a:xfrm>
            <a:off x="3449060" y="6695814"/>
            <a:ext cx="327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Information Assurance &amp; Security (IAS) , Wellington Institute of Technology – New Zealand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7"/>
          </p:nvPr>
        </p:nvSpPr>
        <p:spPr>
          <a:xfrm>
            <a:off x="3449074" y="7067533"/>
            <a:ext cx="3271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Opportunity to understand&amp;importance of cyber security with various </a:t>
            </a:r>
            <a:r>
              <a:rPr lang="en-US" dirty="0" smtClean="0"/>
              <a:t>ethnicity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8"/>
          </p:nvPr>
        </p:nvSpPr>
        <p:spPr>
          <a:xfrm>
            <a:off x="3417244" y="7663685"/>
            <a:ext cx="327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 EXPERIENCE</a:t>
            </a:r>
            <a:endParaRPr sz="20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9"/>
          </p:nvPr>
        </p:nvSpPr>
        <p:spPr>
          <a:xfrm>
            <a:off x="3451130" y="8147408"/>
            <a:ext cx="3271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2015 </a:t>
            </a:r>
            <a:r>
              <a:rPr lang="en" dirty="0"/>
              <a:t>- 2022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20"/>
          </p:nvPr>
        </p:nvSpPr>
        <p:spPr>
          <a:xfrm>
            <a:off x="3403850" y="8391192"/>
            <a:ext cx="3271800" cy="1493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Birlasoft Pvt. Ltd., Technical Lead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-US" dirty="0" smtClean="0"/>
              <a:t>Sonata Software Pvt. Ltd., Sr. CRM Analyst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Handssys</a:t>
            </a:r>
            <a:r>
              <a:rPr lang="en-US" dirty="0" smtClean="0"/>
              <a:t> Software Pvt. Ltd., Software Engineer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9"/>
          <p:cNvSpPr/>
          <p:nvPr/>
        </p:nvSpPr>
        <p:spPr>
          <a:xfrm>
            <a:off x="1026425" y="5385775"/>
            <a:ext cx="13071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25"/>
          </p:nvPr>
        </p:nvSpPr>
        <p:spPr>
          <a:xfrm>
            <a:off x="838775" y="6829265"/>
            <a:ext cx="22743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SKILLS</a:t>
            </a:r>
            <a:endParaRPr sz="2000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6"/>
          </p:nvPr>
        </p:nvSpPr>
        <p:spPr>
          <a:xfrm>
            <a:off x="838774" y="7196073"/>
            <a:ext cx="22743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CRM  D365 Consultant 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27"/>
          </p:nvPr>
        </p:nvSpPr>
        <p:spPr>
          <a:xfrm>
            <a:off x="838774" y="7561052"/>
            <a:ext cx="22743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Teamwork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28"/>
          </p:nvPr>
        </p:nvSpPr>
        <p:spPr>
          <a:xfrm>
            <a:off x="838774" y="7926289"/>
            <a:ext cx="22743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Ethics</a:t>
            </a:r>
            <a:endParaRPr/>
          </a:p>
        </p:txBody>
      </p:sp>
      <p:cxnSp>
        <p:nvCxnSpPr>
          <p:cNvPr id="146" name="Google Shape;146;p19"/>
          <p:cNvCxnSpPr/>
          <p:nvPr/>
        </p:nvCxnSpPr>
        <p:spPr>
          <a:xfrm>
            <a:off x="0" y="662000"/>
            <a:ext cx="4167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9"/>
          <p:cNvSpPr/>
          <p:nvPr/>
        </p:nvSpPr>
        <p:spPr>
          <a:xfrm>
            <a:off x="1027027" y="5385812"/>
            <a:ext cx="1307100" cy="1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29"/>
          </p:nvPr>
        </p:nvSpPr>
        <p:spPr>
          <a:xfrm>
            <a:off x="839650" y="8510015"/>
            <a:ext cx="22743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ACHIEVEMENTS</a:t>
            </a:r>
            <a:endParaRPr sz="200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30"/>
          </p:nvPr>
        </p:nvSpPr>
        <p:spPr>
          <a:xfrm>
            <a:off x="839649" y="8876823"/>
            <a:ext cx="22743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 BI/CRM certificate</a:t>
            </a:r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>
            <a:off x="3392998" y="9944100"/>
            <a:ext cx="4167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" name="Google Shape;154;p19"/>
          <p:cNvGrpSpPr/>
          <p:nvPr/>
        </p:nvGrpSpPr>
        <p:grpSpPr>
          <a:xfrm>
            <a:off x="907322" y="3277884"/>
            <a:ext cx="228606" cy="228598"/>
            <a:chOff x="-35853975" y="2631825"/>
            <a:chExt cx="293800" cy="292250"/>
          </a:xfrm>
        </p:grpSpPr>
        <p:sp>
          <p:nvSpPr>
            <p:cNvPr id="155" name="Google Shape;155;p19"/>
            <p:cNvSpPr/>
            <p:nvPr/>
          </p:nvSpPr>
          <p:spPr>
            <a:xfrm>
              <a:off x="-35813025" y="2701825"/>
              <a:ext cx="201675" cy="171925"/>
            </a:xfrm>
            <a:custGeom>
              <a:avLst/>
              <a:gdLst/>
              <a:ahLst/>
              <a:cxnLst/>
              <a:rect l="l" t="t" r="r" b="b"/>
              <a:pathLst>
                <a:path w="8067" h="6877" extrusionOk="0">
                  <a:moveTo>
                    <a:pt x="1765" y="824"/>
                  </a:moveTo>
                  <a:lnTo>
                    <a:pt x="2868" y="1643"/>
                  </a:lnTo>
                  <a:lnTo>
                    <a:pt x="2238" y="2462"/>
                  </a:lnTo>
                  <a:cubicBezTo>
                    <a:pt x="2112" y="2620"/>
                    <a:pt x="2143" y="2840"/>
                    <a:pt x="2301" y="2935"/>
                  </a:cubicBezTo>
                  <a:lnTo>
                    <a:pt x="5042" y="4983"/>
                  </a:lnTo>
                  <a:cubicBezTo>
                    <a:pt x="5108" y="5035"/>
                    <a:pt x="5179" y="5060"/>
                    <a:pt x="5246" y="5060"/>
                  </a:cubicBezTo>
                  <a:cubicBezTo>
                    <a:pt x="5341" y="5060"/>
                    <a:pt x="5428" y="5011"/>
                    <a:pt x="5483" y="4920"/>
                  </a:cubicBezTo>
                  <a:lnTo>
                    <a:pt x="6113" y="4100"/>
                  </a:lnTo>
                  <a:lnTo>
                    <a:pt x="7247" y="4920"/>
                  </a:lnTo>
                  <a:lnTo>
                    <a:pt x="6554" y="5739"/>
                  </a:lnTo>
                  <a:cubicBezTo>
                    <a:pt x="6348" y="6001"/>
                    <a:pt x="6042" y="6152"/>
                    <a:pt x="5735" y="6152"/>
                  </a:cubicBezTo>
                  <a:cubicBezTo>
                    <a:pt x="5525" y="6152"/>
                    <a:pt x="5315" y="6081"/>
                    <a:pt x="5136" y="5928"/>
                  </a:cubicBezTo>
                  <a:lnTo>
                    <a:pt x="1324" y="3061"/>
                  </a:lnTo>
                  <a:cubicBezTo>
                    <a:pt x="883" y="2714"/>
                    <a:pt x="757" y="2084"/>
                    <a:pt x="1135" y="1643"/>
                  </a:cubicBezTo>
                  <a:lnTo>
                    <a:pt x="1765" y="824"/>
                  </a:lnTo>
                  <a:close/>
                  <a:moveTo>
                    <a:pt x="1647" y="1"/>
                  </a:moveTo>
                  <a:cubicBezTo>
                    <a:pt x="1540" y="1"/>
                    <a:pt x="1435" y="63"/>
                    <a:pt x="1356" y="162"/>
                  </a:cubicBezTo>
                  <a:lnTo>
                    <a:pt x="537" y="1265"/>
                  </a:lnTo>
                  <a:cubicBezTo>
                    <a:pt x="1" y="1990"/>
                    <a:pt x="95" y="3061"/>
                    <a:pt x="883" y="3659"/>
                  </a:cubicBezTo>
                  <a:lnTo>
                    <a:pt x="4727" y="6526"/>
                  </a:lnTo>
                  <a:cubicBezTo>
                    <a:pt x="5026" y="6760"/>
                    <a:pt x="5384" y="6876"/>
                    <a:pt x="5744" y="6876"/>
                  </a:cubicBezTo>
                  <a:cubicBezTo>
                    <a:pt x="6255" y="6876"/>
                    <a:pt x="6770" y="6642"/>
                    <a:pt x="7121" y="6180"/>
                  </a:cubicBezTo>
                  <a:lnTo>
                    <a:pt x="7940" y="5077"/>
                  </a:lnTo>
                  <a:cubicBezTo>
                    <a:pt x="8066" y="4888"/>
                    <a:pt x="8003" y="4668"/>
                    <a:pt x="7846" y="4573"/>
                  </a:cubicBezTo>
                  <a:lnTo>
                    <a:pt x="6207" y="3344"/>
                  </a:lnTo>
                  <a:cubicBezTo>
                    <a:pt x="6142" y="3292"/>
                    <a:pt x="6070" y="3267"/>
                    <a:pt x="6001" y="3267"/>
                  </a:cubicBezTo>
                  <a:cubicBezTo>
                    <a:pt x="5903" y="3267"/>
                    <a:pt x="5808" y="3316"/>
                    <a:pt x="5735" y="3407"/>
                  </a:cubicBezTo>
                  <a:lnTo>
                    <a:pt x="5105" y="4258"/>
                  </a:lnTo>
                  <a:lnTo>
                    <a:pt x="2931" y="2588"/>
                  </a:lnTo>
                  <a:lnTo>
                    <a:pt x="3561" y="1769"/>
                  </a:lnTo>
                  <a:cubicBezTo>
                    <a:pt x="3687" y="1612"/>
                    <a:pt x="3656" y="1423"/>
                    <a:pt x="3498" y="1297"/>
                  </a:cubicBezTo>
                  <a:lnTo>
                    <a:pt x="1828" y="68"/>
                  </a:lnTo>
                  <a:cubicBezTo>
                    <a:pt x="1770" y="22"/>
                    <a:pt x="1708" y="1"/>
                    <a:pt x="1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-35853975" y="2631825"/>
              <a:ext cx="293800" cy="292250"/>
            </a:xfrm>
            <a:custGeom>
              <a:avLst/>
              <a:gdLst/>
              <a:ahLst/>
              <a:cxnLst/>
              <a:rect l="l" t="t" r="r" b="b"/>
              <a:pathLst>
                <a:path w="11752" h="11690" extrusionOk="0">
                  <a:moveTo>
                    <a:pt x="5861" y="662"/>
                  </a:moveTo>
                  <a:cubicBezTo>
                    <a:pt x="8696" y="662"/>
                    <a:pt x="11027" y="2994"/>
                    <a:pt x="11027" y="5829"/>
                  </a:cubicBezTo>
                  <a:cubicBezTo>
                    <a:pt x="11027" y="6806"/>
                    <a:pt x="10744" y="7751"/>
                    <a:pt x="10240" y="8539"/>
                  </a:cubicBezTo>
                  <a:cubicBezTo>
                    <a:pt x="10177" y="8665"/>
                    <a:pt x="10114" y="8791"/>
                    <a:pt x="10177" y="8854"/>
                  </a:cubicBezTo>
                  <a:lnTo>
                    <a:pt x="10807" y="10776"/>
                  </a:lnTo>
                  <a:lnTo>
                    <a:pt x="8854" y="10145"/>
                  </a:lnTo>
                  <a:cubicBezTo>
                    <a:pt x="8837" y="10137"/>
                    <a:pt x="8815" y="10133"/>
                    <a:pt x="8792" y="10133"/>
                  </a:cubicBezTo>
                  <a:cubicBezTo>
                    <a:pt x="8728" y="10133"/>
                    <a:pt x="8648" y="10162"/>
                    <a:pt x="8602" y="10208"/>
                  </a:cubicBezTo>
                  <a:cubicBezTo>
                    <a:pt x="7751" y="10713"/>
                    <a:pt x="6806" y="10996"/>
                    <a:pt x="5861" y="10996"/>
                  </a:cubicBezTo>
                  <a:cubicBezTo>
                    <a:pt x="3025" y="10996"/>
                    <a:pt x="725" y="8665"/>
                    <a:pt x="725" y="5829"/>
                  </a:cubicBezTo>
                  <a:cubicBezTo>
                    <a:pt x="725" y="2994"/>
                    <a:pt x="3025" y="662"/>
                    <a:pt x="5861" y="662"/>
                  </a:cubicBezTo>
                  <a:close/>
                  <a:moveTo>
                    <a:pt x="5829" y="1"/>
                  </a:moveTo>
                  <a:cubicBezTo>
                    <a:pt x="2616" y="1"/>
                    <a:pt x="1" y="2647"/>
                    <a:pt x="1" y="5829"/>
                  </a:cubicBezTo>
                  <a:cubicBezTo>
                    <a:pt x="1" y="7373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900" y="11689"/>
                    <a:pt x="7908" y="11406"/>
                    <a:pt x="8822" y="10870"/>
                  </a:cubicBezTo>
                  <a:lnTo>
                    <a:pt x="11279" y="11658"/>
                  </a:lnTo>
                  <a:cubicBezTo>
                    <a:pt x="11303" y="11666"/>
                    <a:pt x="11331" y="11669"/>
                    <a:pt x="11360" y="11669"/>
                  </a:cubicBezTo>
                  <a:cubicBezTo>
                    <a:pt x="11449" y="11669"/>
                    <a:pt x="11555" y="11634"/>
                    <a:pt x="11626" y="11563"/>
                  </a:cubicBezTo>
                  <a:cubicBezTo>
                    <a:pt x="11689" y="11500"/>
                    <a:pt x="11752" y="11343"/>
                    <a:pt x="11689" y="11217"/>
                  </a:cubicBezTo>
                  <a:lnTo>
                    <a:pt x="10901" y="8791"/>
                  </a:lnTo>
                  <a:cubicBezTo>
                    <a:pt x="11469" y="7877"/>
                    <a:pt x="11752" y="6837"/>
                    <a:pt x="11752" y="5829"/>
                  </a:cubicBezTo>
                  <a:cubicBezTo>
                    <a:pt x="11689" y="2647"/>
                    <a:pt x="9074" y="1"/>
                    <a:pt x="5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35715350" y="2735025"/>
              <a:ext cx="49650" cy="40675"/>
            </a:xfrm>
            <a:custGeom>
              <a:avLst/>
              <a:gdLst/>
              <a:ahLst/>
              <a:cxnLst/>
              <a:rect l="l" t="t" r="r" b="b"/>
              <a:pathLst>
                <a:path w="1986" h="1627" extrusionOk="0">
                  <a:moveTo>
                    <a:pt x="410" y="0"/>
                  </a:moveTo>
                  <a:cubicBezTo>
                    <a:pt x="221" y="0"/>
                    <a:pt x="64" y="126"/>
                    <a:pt x="64" y="315"/>
                  </a:cubicBezTo>
                  <a:cubicBezTo>
                    <a:pt x="1" y="504"/>
                    <a:pt x="158" y="662"/>
                    <a:pt x="379" y="662"/>
                  </a:cubicBezTo>
                  <a:cubicBezTo>
                    <a:pt x="788" y="725"/>
                    <a:pt x="1166" y="977"/>
                    <a:pt x="1261" y="1386"/>
                  </a:cubicBezTo>
                  <a:cubicBezTo>
                    <a:pt x="1311" y="1536"/>
                    <a:pt x="1439" y="1626"/>
                    <a:pt x="1585" y="1626"/>
                  </a:cubicBezTo>
                  <a:cubicBezTo>
                    <a:pt x="1623" y="1626"/>
                    <a:pt x="1662" y="1620"/>
                    <a:pt x="1702" y="1607"/>
                  </a:cubicBezTo>
                  <a:cubicBezTo>
                    <a:pt x="1891" y="1575"/>
                    <a:pt x="1985" y="1386"/>
                    <a:pt x="1954" y="1197"/>
                  </a:cubicBezTo>
                  <a:cubicBezTo>
                    <a:pt x="1733" y="504"/>
                    <a:pt x="1103" y="32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35705900" y="2667275"/>
              <a:ext cx="107925" cy="101750"/>
            </a:xfrm>
            <a:custGeom>
              <a:avLst/>
              <a:gdLst/>
              <a:ahLst/>
              <a:cxnLst/>
              <a:rect l="l" t="t" r="r" b="b"/>
              <a:pathLst>
                <a:path w="4317" h="4070" extrusionOk="0">
                  <a:moveTo>
                    <a:pt x="347" y="1"/>
                  </a:moveTo>
                  <a:cubicBezTo>
                    <a:pt x="158" y="1"/>
                    <a:pt x="1" y="127"/>
                    <a:pt x="1" y="316"/>
                  </a:cubicBezTo>
                  <a:cubicBezTo>
                    <a:pt x="1" y="505"/>
                    <a:pt x="95" y="662"/>
                    <a:pt x="316" y="662"/>
                  </a:cubicBezTo>
                  <a:cubicBezTo>
                    <a:pt x="2048" y="820"/>
                    <a:pt x="3372" y="2111"/>
                    <a:pt x="3655" y="3781"/>
                  </a:cubicBezTo>
                  <a:cubicBezTo>
                    <a:pt x="3683" y="3951"/>
                    <a:pt x="3813" y="4070"/>
                    <a:pt x="3976" y="4070"/>
                  </a:cubicBezTo>
                  <a:cubicBezTo>
                    <a:pt x="3995" y="4070"/>
                    <a:pt x="4014" y="4068"/>
                    <a:pt x="4033" y="4065"/>
                  </a:cubicBezTo>
                  <a:cubicBezTo>
                    <a:pt x="4191" y="4065"/>
                    <a:pt x="4317" y="3844"/>
                    <a:pt x="4317" y="3687"/>
                  </a:cubicBezTo>
                  <a:cubicBezTo>
                    <a:pt x="4002" y="1733"/>
                    <a:pt x="2364" y="190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-35709825" y="2700350"/>
              <a:ext cx="77200" cy="68700"/>
            </a:xfrm>
            <a:custGeom>
              <a:avLst/>
              <a:gdLst/>
              <a:ahLst/>
              <a:cxnLst/>
              <a:rect l="l" t="t" r="r" b="b"/>
              <a:pathLst>
                <a:path w="3088" h="2748" extrusionOk="0">
                  <a:moveTo>
                    <a:pt x="347" y="1"/>
                  </a:moveTo>
                  <a:cubicBezTo>
                    <a:pt x="158" y="1"/>
                    <a:pt x="0" y="127"/>
                    <a:pt x="0" y="316"/>
                  </a:cubicBezTo>
                  <a:cubicBezTo>
                    <a:pt x="0" y="536"/>
                    <a:pt x="95" y="694"/>
                    <a:pt x="315" y="725"/>
                  </a:cubicBezTo>
                  <a:cubicBezTo>
                    <a:pt x="1323" y="788"/>
                    <a:pt x="2142" y="1545"/>
                    <a:pt x="2394" y="2490"/>
                  </a:cubicBezTo>
                  <a:cubicBezTo>
                    <a:pt x="2422" y="2655"/>
                    <a:pt x="2570" y="2748"/>
                    <a:pt x="2753" y="2748"/>
                  </a:cubicBezTo>
                  <a:cubicBezTo>
                    <a:pt x="2780" y="2748"/>
                    <a:pt x="2808" y="2746"/>
                    <a:pt x="2836" y="2742"/>
                  </a:cubicBezTo>
                  <a:cubicBezTo>
                    <a:pt x="3025" y="2679"/>
                    <a:pt x="3088" y="2490"/>
                    <a:pt x="3056" y="2301"/>
                  </a:cubicBezTo>
                  <a:cubicBezTo>
                    <a:pt x="2741" y="1072"/>
                    <a:pt x="1670" y="127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934896" y="2732908"/>
            <a:ext cx="173458" cy="227972"/>
            <a:chOff x="-35101800" y="2631050"/>
            <a:chExt cx="222925" cy="291450"/>
          </a:xfrm>
        </p:grpSpPr>
        <p:sp>
          <p:nvSpPr>
            <p:cNvPr id="161" name="Google Shape;161;p19"/>
            <p:cNvSpPr/>
            <p:nvPr/>
          </p:nvSpPr>
          <p:spPr>
            <a:xfrm>
              <a:off x="-34999400" y="269957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-34999400" y="27326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47" y="0"/>
                  </a:moveTo>
                  <a:cubicBezTo>
                    <a:pt x="158" y="0"/>
                    <a:pt x="1" y="190"/>
                    <a:pt x="1" y="379"/>
                  </a:cubicBezTo>
                  <a:lnTo>
                    <a:pt x="1" y="1765"/>
                  </a:lnTo>
                  <a:cubicBezTo>
                    <a:pt x="1" y="1985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79"/>
                  </a:lnTo>
                  <a:cubicBezTo>
                    <a:pt x="725" y="190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-35067125" y="2665700"/>
              <a:ext cx="153600" cy="154400"/>
            </a:xfrm>
            <a:custGeom>
              <a:avLst/>
              <a:gdLst/>
              <a:ahLst/>
              <a:cxnLst/>
              <a:rect l="l" t="t" r="r" b="b"/>
              <a:pathLst>
                <a:path w="6144" h="6176" extrusionOk="0">
                  <a:moveTo>
                    <a:pt x="3056" y="694"/>
                  </a:moveTo>
                  <a:cubicBezTo>
                    <a:pt x="4411" y="694"/>
                    <a:pt x="5482" y="1765"/>
                    <a:pt x="5482" y="3088"/>
                  </a:cubicBezTo>
                  <a:cubicBezTo>
                    <a:pt x="5482" y="4443"/>
                    <a:pt x="4411" y="5482"/>
                    <a:pt x="3056" y="5482"/>
                  </a:cubicBezTo>
                  <a:cubicBezTo>
                    <a:pt x="1733" y="5482"/>
                    <a:pt x="662" y="4443"/>
                    <a:pt x="662" y="3088"/>
                  </a:cubicBezTo>
                  <a:cubicBezTo>
                    <a:pt x="662" y="1796"/>
                    <a:pt x="1764" y="694"/>
                    <a:pt x="3056" y="69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87"/>
                    <a:pt x="0" y="3088"/>
                  </a:cubicBezTo>
                  <a:cubicBezTo>
                    <a:pt x="0" y="4789"/>
                    <a:pt x="1386" y="6176"/>
                    <a:pt x="3056" y="6176"/>
                  </a:cubicBezTo>
                  <a:cubicBezTo>
                    <a:pt x="4757" y="6176"/>
                    <a:pt x="6144" y="4789"/>
                    <a:pt x="6144" y="3088"/>
                  </a:cubicBezTo>
                  <a:cubicBezTo>
                    <a:pt x="6144" y="1387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-35101800" y="2631050"/>
              <a:ext cx="222925" cy="291450"/>
            </a:xfrm>
            <a:custGeom>
              <a:avLst/>
              <a:gdLst/>
              <a:ahLst/>
              <a:cxnLst/>
              <a:rect l="l" t="t" r="r" b="b"/>
              <a:pathLst>
                <a:path w="8917" h="11658" extrusionOk="0">
                  <a:moveTo>
                    <a:pt x="4443" y="693"/>
                  </a:moveTo>
                  <a:cubicBezTo>
                    <a:pt x="6554" y="693"/>
                    <a:pt x="8192" y="2395"/>
                    <a:pt x="8192" y="4474"/>
                  </a:cubicBezTo>
                  <a:cubicBezTo>
                    <a:pt x="8192" y="5293"/>
                    <a:pt x="7940" y="6081"/>
                    <a:pt x="7436" y="6711"/>
                  </a:cubicBezTo>
                  <a:lnTo>
                    <a:pt x="4443" y="10775"/>
                  </a:lnTo>
                  <a:lnTo>
                    <a:pt x="1450" y="6711"/>
                  </a:lnTo>
                  <a:cubicBezTo>
                    <a:pt x="1009" y="6049"/>
                    <a:pt x="726" y="5293"/>
                    <a:pt x="726" y="4474"/>
                  </a:cubicBezTo>
                  <a:cubicBezTo>
                    <a:pt x="726" y="2395"/>
                    <a:pt x="2364" y="693"/>
                    <a:pt x="4443" y="693"/>
                  </a:cubicBezTo>
                  <a:close/>
                  <a:moveTo>
                    <a:pt x="4443" y="0"/>
                  </a:moveTo>
                  <a:cubicBezTo>
                    <a:pt x="2017" y="0"/>
                    <a:pt x="1" y="1985"/>
                    <a:pt x="1" y="4443"/>
                  </a:cubicBezTo>
                  <a:cubicBezTo>
                    <a:pt x="1" y="5419"/>
                    <a:pt x="316" y="6333"/>
                    <a:pt x="883" y="7120"/>
                  </a:cubicBezTo>
                  <a:lnTo>
                    <a:pt x="4191" y="11531"/>
                  </a:lnTo>
                  <a:cubicBezTo>
                    <a:pt x="4254" y="11594"/>
                    <a:pt x="4349" y="11657"/>
                    <a:pt x="4443" y="11657"/>
                  </a:cubicBezTo>
                  <a:cubicBezTo>
                    <a:pt x="4569" y="11657"/>
                    <a:pt x="4664" y="11594"/>
                    <a:pt x="4727" y="11531"/>
                  </a:cubicBezTo>
                  <a:lnTo>
                    <a:pt x="8003" y="7120"/>
                  </a:lnTo>
                  <a:cubicBezTo>
                    <a:pt x="8602" y="6333"/>
                    <a:pt x="8917" y="5419"/>
                    <a:pt x="8917" y="4443"/>
                  </a:cubicBezTo>
                  <a:cubicBezTo>
                    <a:pt x="8917" y="1985"/>
                    <a:pt x="6901" y="0"/>
                    <a:pt x="4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907633" y="3826248"/>
            <a:ext cx="227983" cy="227972"/>
            <a:chOff x="-35854750" y="2272675"/>
            <a:chExt cx="293000" cy="291450"/>
          </a:xfrm>
        </p:grpSpPr>
        <p:sp>
          <p:nvSpPr>
            <p:cNvPr id="166" name="Google Shape;166;p19"/>
            <p:cNvSpPr/>
            <p:nvPr/>
          </p:nvSpPr>
          <p:spPr>
            <a:xfrm>
              <a:off x="-35854750" y="2272675"/>
              <a:ext cx="293000" cy="291450"/>
            </a:xfrm>
            <a:custGeom>
              <a:avLst/>
              <a:gdLst/>
              <a:ahLst/>
              <a:cxnLst/>
              <a:rect l="l" t="t" r="r" b="b"/>
              <a:pathLst>
                <a:path w="11720" h="11658" extrusionOk="0">
                  <a:moveTo>
                    <a:pt x="5844" y="654"/>
                  </a:moveTo>
                  <a:cubicBezTo>
                    <a:pt x="6144" y="654"/>
                    <a:pt x="6443" y="773"/>
                    <a:pt x="6679" y="1009"/>
                  </a:cubicBezTo>
                  <a:lnTo>
                    <a:pt x="7057" y="1355"/>
                  </a:lnTo>
                  <a:lnTo>
                    <a:pt x="4600" y="1355"/>
                  </a:lnTo>
                  <a:lnTo>
                    <a:pt x="5009" y="1009"/>
                  </a:lnTo>
                  <a:cubicBezTo>
                    <a:pt x="5246" y="773"/>
                    <a:pt x="5545" y="654"/>
                    <a:pt x="5844" y="654"/>
                  </a:cubicBezTo>
                  <a:close/>
                  <a:moveTo>
                    <a:pt x="2080" y="3939"/>
                  </a:moveTo>
                  <a:lnTo>
                    <a:pt x="2080" y="6365"/>
                  </a:lnTo>
                  <a:lnTo>
                    <a:pt x="819" y="5136"/>
                  </a:lnTo>
                  <a:lnTo>
                    <a:pt x="2080" y="3939"/>
                  </a:lnTo>
                  <a:close/>
                  <a:moveTo>
                    <a:pt x="9609" y="3876"/>
                  </a:moveTo>
                  <a:lnTo>
                    <a:pt x="10869" y="5136"/>
                  </a:lnTo>
                  <a:lnTo>
                    <a:pt x="9609" y="6365"/>
                  </a:lnTo>
                  <a:lnTo>
                    <a:pt x="9609" y="3876"/>
                  </a:lnTo>
                  <a:close/>
                  <a:moveTo>
                    <a:pt x="8570" y="2080"/>
                  </a:moveTo>
                  <a:cubicBezTo>
                    <a:pt x="8790" y="2080"/>
                    <a:pt x="8948" y="2238"/>
                    <a:pt x="8948" y="2427"/>
                  </a:cubicBezTo>
                  <a:lnTo>
                    <a:pt x="8948" y="7089"/>
                  </a:lnTo>
                  <a:lnTo>
                    <a:pt x="8286" y="7751"/>
                  </a:lnTo>
                  <a:cubicBezTo>
                    <a:pt x="7593" y="7152"/>
                    <a:pt x="6774" y="6837"/>
                    <a:pt x="5860" y="6837"/>
                  </a:cubicBezTo>
                  <a:cubicBezTo>
                    <a:pt x="4978" y="6837"/>
                    <a:pt x="4127" y="7152"/>
                    <a:pt x="3466" y="7751"/>
                  </a:cubicBezTo>
                  <a:lnTo>
                    <a:pt x="2804" y="7089"/>
                  </a:lnTo>
                  <a:lnTo>
                    <a:pt x="2804" y="2427"/>
                  </a:lnTo>
                  <a:cubicBezTo>
                    <a:pt x="2804" y="2238"/>
                    <a:pt x="2962" y="2080"/>
                    <a:pt x="3119" y="2080"/>
                  </a:cubicBezTo>
                  <a:close/>
                  <a:moveTo>
                    <a:pt x="693" y="5987"/>
                  </a:moveTo>
                  <a:lnTo>
                    <a:pt x="2993" y="8223"/>
                  </a:lnTo>
                  <a:lnTo>
                    <a:pt x="693" y="10492"/>
                  </a:lnTo>
                  <a:lnTo>
                    <a:pt x="693" y="5987"/>
                  </a:lnTo>
                  <a:close/>
                  <a:moveTo>
                    <a:pt x="11027" y="5987"/>
                  </a:moveTo>
                  <a:lnTo>
                    <a:pt x="11027" y="10492"/>
                  </a:lnTo>
                  <a:lnTo>
                    <a:pt x="8727" y="8223"/>
                  </a:lnTo>
                  <a:lnTo>
                    <a:pt x="11027" y="5987"/>
                  </a:lnTo>
                  <a:close/>
                  <a:moveTo>
                    <a:pt x="5829" y="7499"/>
                  </a:moveTo>
                  <a:cubicBezTo>
                    <a:pt x="6616" y="7499"/>
                    <a:pt x="7309" y="7814"/>
                    <a:pt x="7876" y="8381"/>
                  </a:cubicBezTo>
                  <a:lnTo>
                    <a:pt x="10523" y="10964"/>
                  </a:lnTo>
                  <a:lnTo>
                    <a:pt x="1166" y="10964"/>
                  </a:lnTo>
                  <a:lnTo>
                    <a:pt x="3781" y="8381"/>
                  </a:lnTo>
                  <a:cubicBezTo>
                    <a:pt x="4316" y="7814"/>
                    <a:pt x="5041" y="7499"/>
                    <a:pt x="5829" y="7499"/>
                  </a:cubicBezTo>
                  <a:close/>
                  <a:moveTo>
                    <a:pt x="5864" y="1"/>
                  </a:moveTo>
                  <a:cubicBezTo>
                    <a:pt x="5380" y="1"/>
                    <a:pt x="4899" y="190"/>
                    <a:pt x="4537" y="568"/>
                  </a:cubicBezTo>
                  <a:lnTo>
                    <a:pt x="3655" y="1387"/>
                  </a:lnTo>
                  <a:lnTo>
                    <a:pt x="3119" y="1387"/>
                  </a:lnTo>
                  <a:cubicBezTo>
                    <a:pt x="2552" y="1387"/>
                    <a:pt x="2080" y="1859"/>
                    <a:pt x="2080" y="2427"/>
                  </a:cubicBezTo>
                  <a:lnTo>
                    <a:pt x="2080" y="2962"/>
                  </a:lnTo>
                  <a:lnTo>
                    <a:pt x="315" y="4726"/>
                  </a:lnTo>
                  <a:cubicBezTo>
                    <a:pt x="126" y="4915"/>
                    <a:pt x="0" y="5136"/>
                    <a:pt x="0" y="5420"/>
                  </a:cubicBezTo>
                  <a:lnTo>
                    <a:pt x="0" y="10618"/>
                  </a:lnTo>
                  <a:cubicBezTo>
                    <a:pt x="32" y="11216"/>
                    <a:pt x="473" y="11657"/>
                    <a:pt x="1071" y="11657"/>
                  </a:cubicBezTo>
                  <a:lnTo>
                    <a:pt x="10680" y="11657"/>
                  </a:lnTo>
                  <a:cubicBezTo>
                    <a:pt x="11216" y="11657"/>
                    <a:pt x="11720" y="11185"/>
                    <a:pt x="11720" y="10618"/>
                  </a:cubicBezTo>
                  <a:lnTo>
                    <a:pt x="11720" y="5420"/>
                  </a:lnTo>
                  <a:cubicBezTo>
                    <a:pt x="11720" y="5136"/>
                    <a:pt x="11626" y="4915"/>
                    <a:pt x="11405" y="4726"/>
                  </a:cubicBezTo>
                  <a:lnTo>
                    <a:pt x="9641" y="2962"/>
                  </a:lnTo>
                  <a:lnTo>
                    <a:pt x="9641" y="2427"/>
                  </a:lnTo>
                  <a:cubicBezTo>
                    <a:pt x="9641" y="1859"/>
                    <a:pt x="9168" y="1387"/>
                    <a:pt x="8633" y="1387"/>
                  </a:cubicBezTo>
                  <a:lnTo>
                    <a:pt x="8065" y="1387"/>
                  </a:lnTo>
                  <a:lnTo>
                    <a:pt x="7215" y="568"/>
                  </a:lnTo>
                  <a:cubicBezTo>
                    <a:pt x="6837" y="190"/>
                    <a:pt x="6348" y="1"/>
                    <a:pt x="5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-35733475" y="2340425"/>
              <a:ext cx="51225" cy="68550"/>
            </a:xfrm>
            <a:custGeom>
              <a:avLst/>
              <a:gdLst/>
              <a:ahLst/>
              <a:cxnLst/>
              <a:rect l="l" t="t" r="r" b="b"/>
              <a:pathLst>
                <a:path w="2049" h="2742" extrusionOk="0">
                  <a:moveTo>
                    <a:pt x="1009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260"/>
                    <a:pt x="158" y="1418"/>
                    <a:pt x="316" y="1418"/>
                  </a:cubicBezTo>
                  <a:cubicBezTo>
                    <a:pt x="505" y="1418"/>
                    <a:pt x="663" y="1260"/>
                    <a:pt x="663" y="1040"/>
                  </a:cubicBezTo>
                  <a:cubicBezTo>
                    <a:pt x="663" y="851"/>
                    <a:pt x="820" y="693"/>
                    <a:pt x="1009" y="693"/>
                  </a:cubicBezTo>
                  <a:cubicBezTo>
                    <a:pt x="1198" y="693"/>
                    <a:pt x="1356" y="851"/>
                    <a:pt x="1356" y="1040"/>
                  </a:cubicBezTo>
                  <a:cubicBezTo>
                    <a:pt x="1356" y="1229"/>
                    <a:pt x="1293" y="1323"/>
                    <a:pt x="1135" y="1386"/>
                  </a:cubicBezTo>
                  <a:cubicBezTo>
                    <a:pt x="852" y="1449"/>
                    <a:pt x="663" y="1733"/>
                    <a:pt x="663" y="2016"/>
                  </a:cubicBezTo>
                  <a:lnTo>
                    <a:pt x="663" y="2394"/>
                  </a:lnTo>
                  <a:cubicBezTo>
                    <a:pt x="663" y="2583"/>
                    <a:pt x="820" y="2741"/>
                    <a:pt x="1009" y="2741"/>
                  </a:cubicBezTo>
                  <a:cubicBezTo>
                    <a:pt x="1230" y="2741"/>
                    <a:pt x="1387" y="2583"/>
                    <a:pt x="1387" y="2394"/>
                  </a:cubicBezTo>
                  <a:lnTo>
                    <a:pt x="1387" y="2016"/>
                  </a:lnTo>
                  <a:cubicBezTo>
                    <a:pt x="1765" y="1827"/>
                    <a:pt x="2049" y="1449"/>
                    <a:pt x="2049" y="1008"/>
                  </a:cubicBezTo>
                  <a:cubicBezTo>
                    <a:pt x="2049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-35716925" y="2418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9"/>
          <p:cNvSpPr txBox="1">
            <a:spLocks noGrp="1"/>
          </p:cNvSpPr>
          <p:nvPr>
            <p:ph type="subTitle" idx="32"/>
          </p:nvPr>
        </p:nvSpPr>
        <p:spPr>
          <a:xfrm>
            <a:off x="838774" y="5020810"/>
            <a:ext cx="2274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English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33"/>
          </p:nvPr>
        </p:nvSpPr>
        <p:spPr>
          <a:xfrm>
            <a:off x="838774" y="5577238"/>
            <a:ext cx="2274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Hindi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34"/>
          </p:nvPr>
        </p:nvSpPr>
        <p:spPr>
          <a:xfrm>
            <a:off x="838774" y="6128667"/>
            <a:ext cx="2274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Telugu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22"/>
          </p:nvPr>
        </p:nvSpPr>
        <p:spPr>
          <a:xfrm>
            <a:off x="2334194" y="5353712"/>
            <a:ext cx="5907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23"/>
          </p:nvPr>
        </p:nvSpPr>
        <p:spPr>
          <a:xfrm>
            <a:off x="2334194" y="5912308"/>
            <a:ext cx="5907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100</a:t>
            </a:r>
            <a:r>
              <a:rPr lang="en" dirty="0"/>
              <a:t>%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24"/>
          </p:nvPr>
        </p:nvSpPr>
        <p:spPr>
          <a:xfrm>
            <a:off x="2334194" y="6461900"/>
            <a:ext cx="5907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100%</a:t>
            </a:r>
            <a:endParaRPr/>
          </a:p>
        </p:txBody>
      </p:sp>
      <p:sp>
        <p:nvSpPr>
          <p:cNvPr id="62" name="Rectangle 61"/>
          <p:cNvSpPr/>
          <p:nvPr/>
        </p:nvSpPr>
        <p:spPr>
          <a:xfrm>
            <a:off x="2490952" y="10231821"/>
            <a:ext cx="2617076" cy="23648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Google Shape;147;p19"/>
          <p:cNvSpPr/>
          <p:nvPr/>
        </p:nvSpPr>
        <p:spPr>
          <a:xfrm>
            <a:off x="1021772" y="5948116"/>
            <a:ext cx="1307100" cy="1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47;p19"/>
          <p:cNvSpPr/>
          <p:nvPr/>
        </p:nvSpPr>
        <p:spPr>
          <a:xfrm>
            <a:off x="1095344" y="6510420"/>
            <a:ext cx="1307100" cy="1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1;p19"/>
          <p:cNvSpPr txBox="1">
            <a:spLocks noGrp="1"/>
          </p:cNvSpPr>
          <p:nvPr>
            <p:ph type="subTitle" idx="30"/>
          </p:nvPr>
        </p:nvSpPr>
        <p:spPr>
          <a:xfrm>
            <a:off x="834394" y="9171112"/>
            <a:ext cx="22743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Customer’s Delight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ian CV by Slidesgo">
  <a:themeElements>
    <a:clrScheme name="Simple Light">
      <a:dk1>
        <a:srgbClr val="2F4D73"/>
      </a:dk1>
      <a:lt1>
        <a:srgbClr val="FFFFFF"/>
      </a:lt1>
      <a:dk2>
        <a:srgbClr val="E9F8FF"/>
      </a:dk2>
      <a:lt2>
        <a:srgbClr val="C6E2F0"/>
      </a:lt2>
      <a:accent1>
        <a:srgbClr val="5480B4"/>
      </a:accent1>
      <a:accent2>
        <a:srgbClr val="F6FC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F4D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169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DM Serif Display</vt:lpstr>
      <vt:lpstr>Baloo 2</vt:lpstr>
      <vt:lpstr>Assistant</vt:lpstr>
      <vt:lpstr>Statistician CV by Slidesgo</vt:lpstr>
      <vt:lpstr>Sunith Kumar Merugu</vt:lpstr>
      <vt:lpstr>Sunith Merugu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Statistician CV</dc:title>
  <dc:creator>HP</dc:creator>
  <cp:lastModifiedBy>Sunith kumar Merugu</cp:lastModifiedBy>
  <cp:revision>26</cp:revision>
  <dcterms:modified xsi:type="dcterms:W3CDTF">2022-09-04T14:44:38Z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2022-09-04T14:41:37Z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8fb069de-ea6a-40b4-b8bc-29a6f9881d3d</vt:lpwstr>
  </property>
  <property fmtid="{D5CDD505-2E9C-101B-9397-08002B2CF9AE}" pid="8" name="MSIP_Label_6ff5c69e-9d09-4250-825e-b99a9d4db320_ContentBits">
    <vt:lpwstr>0</vt:lpwstr>
  </property>
</Properties>
</file>