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E01A-4E03-96C9-E2334E38430D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E01A-4E03-96C9-E2334E38430D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E01A-4E03-96C9-E2334E3843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1A-A70E-49D0-9AF5-DD5CE29B78F2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35-A70E-49D0-9AF5-DD5CE29B78F2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50-A70E-49D0-9AF5-DD5CE29B7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  <a:effectLst/>
      </c:spPr>
    </c:plotArea>
    <c:legend>
      <c:legendPos val="r"/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spc="-1" baseline="0">
              <a:solidFill>
                <a:schemeClr val="tx1"/>
              </a:solidFill>
              <a:latin typeface="Arial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0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0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</a:t>
            </a:r>
            <a:r>
              <a:rPr lang="en-IN" sz="2400" dirty="0"/>
              <a:t>SUNITHA P</a:t>
            </a:r>
            <a:endParaRPr lang="en-US" sz="2400" dirty="0"/>
          </a:p>
          <a:p>
            <a:r>
              <a:rPr lang="en-US" sz="2400" dirty="0"/>
              <a:t>REGISTER NO:  </a:t>
            </a:r>
            <a:r>
              <a:rPr lang="en-IN" sz="2400" dirty="0"/>
              <a:t>312213908/9001251337</a:t>
            </a:r>
            <a:endParaRPr lang="en-US" sz="2400" dirty="0"/>
          </a:p>
          <a:p>
            <a:r>
              <a:rPr lang="en-US" sz="2400" dirty="0"/>
              <a:t>DEPARTMENT: B.COM (</a:t>
            </a:r>
            <a:r>
              <a:rPr lang="en-IN" sz="2400" dirty="0"/>
              <a:t>ACCOUNTING &amp; FINANCE</a:t>
            </a:r>
            <a:r>
              <a:rPr lang="en-US" sz="2400" dirty="0"/>
              <a:t>)</a:t>
            </a:r>
          </a:p>
          <a:p>
            <a:r>
              <a:rPr lang="en-US" sz="2400" dirty="0"/>
              <a:t>COLLEGE:  </a:t>
            </a:r>
            <a:r>
              <a:rPr lang="en-IN" sz="2400" dirty="0"/>
              <a:t>ST. THOMAS COLLEGE OF ARTS AND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452402"/>
              </p:ext>
            </p:extLst>
          </p:nvPr>
        </p:nvGraphicFramePr>
        <p:xfrm>
          <a:off x="2514600" y="1560089"/>
          <a:ext cx="6414129" cy="408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919360"/>
              </p:ext>
            </p:extLst>
          </p:nvPr>
        </p:nvGraphicFramePr>
        <p:xfrm>
          <a:off x="2514601" y="1559909"/>
          <a:ext cx="5181600" cy="373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1029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amarking9705@gmail.com</cp:lastModifiedBy>
  <cp:revision>29</cp:revision>
  <dcterms:created xsi:type="dcterms:W3CDTF">2024-03-29T15:07:22Z</dcterms:created>
  <dcterms:modified xsi:type="dcterms:W3CDTF">2024-09-06T01:11:23Z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