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81" r:id="rId7"/>
    <p:sldId id="282" r:id="rId8"/>
    <p:sldId id="266" r:id="rId9"/>
    <p:sldId id="267" r:id="rId10"/>
    <p:sldId id="268" r:id="rId11"/>
    <p:sldId id="269" r:id="rId12"/>
    <p:sldId id="273" r:id="rId13"/>
    <p:sldId id="274" r:id="rId14"/>
    <p:sldId id="270" r:id="rId15"/>
    <p:sldId id="277" r:id="rId16"/>
    <p:sldId id="276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>
      <p:cViewPr>
        <p:scale>
          <a:sx n="90" d="100"/>
          <a:sy n="90" d="100"/>
        </p:scale>
        <p:origin x="-148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8C9D78-3721-4066-970C-F138FD7EEA15}" type="datetimeFigureOut">
              <a:rPr lang="en-IN" smtClean="0"/>
              <a:t>16-02-2019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D21013C-5EBC-4C34-ABB4-691E6246434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880320"/>
          </a:xfrm>
        </p:spPr>
        <p:txBody>
          <a:bodyPr/>
          <a:lstStyle/>
          <a:p>
            <a:r>
              <a:rPr lang="en-IN" sz="6000" dirty="0"/>
              <a:t>NLTK</a:t>
            </a:r>
            <a:br>
              <a:rPr lang="en-IN" sz="6000" dirty="0"/>
            </a:br>
            <a:r>
              <a:rPr lang="en-IN" sz="6000" dirty="0"/>
              <a:t>(Natural Language   Processing Tool Kit)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653136"/>
            <a:ext cx="7848872" cy="1512168"/>
          </a:xfrm>
        </p:spPr>
        <p:txBody>
          <a:bodyPr>
            <a:normAutofit/>
          </a:bodyPr>
          <a:lstStyle/>
          <a:p>
            <a:pPr algn="r"/>
            <a:r>
              <a:rPr lang="en-IN" sz="3200" dirty="0">
                <a:solidFill>
                  <a:schemeClr val="tx1"/>
                </a:solidFill>
                <a:latin typeface="+mn-lt"/>
              </a:rPr>
              <a:t>Presented </a:t>
            </a:r>
            <a:r>
              <a:rPr lang="en-IN" sz="3200" dirty="0" smtClean="0">
                <a:solidFill>
                  <a:schemeClr val="tx1"/>
                </a:solidFill>
                <a:latin typeface="+mn-lt"/>
              </a:rPr>
              <a:t>By</a:t>
            </a:r>
            <a:endParaRPr lang="en-IN" sz="3200" dirty="0">
              <a:solidFill>
                <a:schemeClr val="tx1"/>
              </a:solidFill>
              <a:latin typeface="+mn-lt"/>
            </a:endParaRPr>
          </a:p>
          <a:p>
            <a:pPr algn="r"/>
            <a:r>
              <a:rPr lang="en-IN" sz="3200" dirty="0" smtClean="0">
                <a:solidFill>
                  <a:schemeClr val="tx1"/>
                </a:solidFill>
                <a:latin typeface="+mn-lt"/>
              </a:rPr>
              <a:t>           </a:t>
            </a:r>
            <a:r>
              <a:rPr lang="en-IN" sz="3200" dirty="0" err="1" smtClean="0">
                <a:solidFill>
                  <a:schemeClr val="tx1"/>
                </a:solidFill>
                <a:latin typeface="+mn-lt"/>
              </a:rPr>
              <a:t>Ganti</a:t>
            </a:r>
            <a:r>
              <a:rPr lang="en-IN" sz="3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+mn-lt"/>
              </a:rPr>
              <a:t>Sunitha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935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IN" dirty="0"/>
              <a:t>LEMMATIZING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  <a:latin typeface="+mn-lt"/>
              </a:rPr>
              <a:t>Lemmatization, unlike Stemming, reduces the words properly ensuring that the root word belongs to the language.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+mn-lt"/>
              </a:rPr>
              <a:t>In Lemmatization root word is called </a:t>
            </a:r>
            <a:r>
              <a:rPr lang="en-IN" b="1" dirty="0">
                <a:solidFill>
                  <a:schemeClr val="tx1"/>
                </a:solidFill>
                <a:latin typeface="+mn-lt"/>
              </a:rPr>
              <a:t>Lemma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+mn-lt"/>
              </a:rPr>
              <a:t>A lemma (plural lemmas) is the dictionary form, of a set of words.</a:t>
            </a:r>
          </a:p>
          <a:p>
            <a:r>
              <a:rPr lang="en-IN" dirty="0">
                <a:solidFill>
                  <a:srgbClr val="C00000"/>
                </a:solidFill>
                <a:latin typeface="+mn-lt"/>
              </a:rPr>
              <a:t>EX: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Text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                    studies   studying  cries   cry  am   having</a:t>
            </a:r>
            <a:br>
              <a:rPr lang="en-IN" dirty="0">
                <a:solidFill>
                  <a:schemeClr val="tx1"/>
                </a:solidFill>
                <a:latin typeface="+mn-lt"/>
              </a:rPr>
            </a:br>
            <a:r>
              <a:rPr lang="en-IN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Stemming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         studi 	studi         cri       cri   am   hav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Lemmatizing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    study     studying   cry      cry  be    have</a:t>
            </a:r>
          </a:p>
        </p:txBody>
      </p:sp>
    </p:spTree>
    <p:extLst>
      <p:ext uri="{BB962C8B-B14F-4D97-AF65-F5344CB8AC3E}">
        <p14:creationId xmlns:p14="http://schemas.microsoft.com/office/powerpoint/2010/main" val="240924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dirty="0"/>
              <a:t>WORDNET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tx1"/>
                </a:solidFill>
                <a:latin typeface="+mn-lt"/>
              </a:rPr>
              <a:t>WordNet 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is the lexical database i.e. dictionary for the English language.</a:t>
            </a:r>
          </a:p>
          <a:p>
            <a:r>
              <a:rPr lang="en-IN" b="1" dirty="0">
                <a:solidFill>
                  <a:schemeClr val="tx1"/>
                </a:solidFill>
                <a:latin typeface="+mn-lt"/>
              </a:rPr>
              <a:t>Synset 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is a special kind of a simple interface that is present in NLTK to look up words in WordNet.</a:t>
            </a:r>
          </a:p>
          <a:p>
            <a:r>
              <a:rPr lang="en-IN" dirty="0">
                <a:solidFill>
                  <a:srgbClr val="C00000"/>
                </a:solidFill>
                <a:latin typeface="+mn-lt"/>
              </a:rPr>
              <a:t>Example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indent="0" fontAlgn="base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	from nltk.corpus import wordnet </a:t>
            </a:r>
          </a:p>
          <a:p>
            <a:pPr marL="0" indent="0" fontAlgn="base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	syn = wordnet.synsets(‘program’)[0] </a:t>
            </a:r>
          </a:p>
          <a:p>
            <a:pPr marL="0" indent="0" fontAlgn="base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	print ("Synset name :  ", syn.name()) </a:t>
            </a:r>
          </a:p>
          <a:p>
            <a:pPr marL="0" indent="0" fontAlgn="base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         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  # Synset name :plan.n.01</a:t>
            </a:r>
          </a:p>
          <a:p>
            <a:pPr marL="0" indent="0" fontAlgn="base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	# Defining the word </a:t>
            </a:r>
          </a:p>
          <a:p>
            <a:pPr marL="0" indent="0" fontAlgn="base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	print ("\nSynset meaning : ", syn.definition()) </a:t>
            </a:r>
          </a:p>
          <a:p>
            <a:pPr marL="0" indent="0" fontAlgn="base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  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          # Synset meaning : series of steps to be carried out</a:t>
            </a:r>
          </a:p>
          <a:p>
            <a:pPr marL="0" indent="0" fontAlgn="base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	# list of phrases that use the word in context </a:t>
            </a:r>
          </a:p>
          <a:p>
            <a:pPr marL="0" indent="0" fontAlgn="base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	print ("\nSynset example : ", syn.examples())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 	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# Synset example : [‘they drew up a six steps plan']</a:t>
            </a:r>
          </a:p>
        </p:txBody>
      </p:sp>
    </p:spTree>
    <p:extLst>
      <p:ext uri="{BB962C8B-B14F-4D97-AF65-F5344CB8AC3E}">
        <p14:creationId xmlns:p14="http://schemas.microsoft.com/office/powerpoint/2010/main" val="271865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47F4A-7522-43B0-97F7-559153BD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Meronyms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DAE6FFC-067C-4860-870B-71348830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772816"/>
            <a:ext cx="4032448" cy="3960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CAAB199-11B7-4831-9E6A-ECA6995F80E0}"/>
              </a:ext>
            </a:extLst>
          </p:cNvPr>
          <p:cNvSpPr/>
          <p:nvPr/>
        </p:nvSpPr>
        <p:spPr>
          <a:xfrm>
            <a:off x="323528" y="234888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 It is a word that denotes a constituent part or a member of something.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For example, apple is a meronym of apple tree (sometimes written as apple&lt;apple tree)</a:t>
            </a:r>
          </a:p>
        </p:txBody>
      </p:sp>
    </p:spTree>
    <p:extLst>
      <p:ext uri="{BB962C8B-B14F-4D97-AF65-F5344CB8AC3E}">
        <p14:creationId xmlns:p14="http://schemas.microsoft.com/office/powerpoint/2010/main" val="91430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EE12A2-9B25-4899-9A16-8680688E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Holonyms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xmlns="" id="{B17752A2-2FA0-473B-B7E5-5CF79D94616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552" y="2060848"/>
            <a:ext cx="3712542" cy="37170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FE8B16F-DBAC-48FA-97C0-1ECFCA707ED4}"/>
              </a:ext>
            </a:extLst>
          </p:cNvPr>
          <p:cNvSpPr/>
          <p:nvPr/>
        </p:nvSpPr>
        <p:spPr>
          <a:xfrm>
            <a:off x="539552" y="249289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name of the whole of which the meronym is a part.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Apple tree is a holonym of apple (apple tree&gt;apple). The whole-to-part relationship is called holonymy</a:t>
            </a:r>
          </a:p>
        </p:txBody>
      </p:sp>
    </p:spTree>
    <p:extLst>
      <p:ext uri="{BB962C8B-B14F-4D97-AF65-F5344CB8AC3E}">
        <p14:creationId xmlns:p14="http://schemas.microsoft.com/office/powerpoint/2010/main" val="419618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IN" dirty="0"/>
              <a:t>CORPORA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5"/>
            <a:ext cx="8229600" cy="28083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The </a:t>
            </a:r>
            <a:r>
              <a:rPr lang="en-US" sz="2800" i="1" dirty="0">
                <a:solidFill>
                  <a:schemeClr val="tx1"/>
                </a:solidFill>
                <a:latin typeface="+mn-lt"/>
              </a:rPr>
              <a:t>nltk.corpus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 package contains a collection large set of corpora.</a:t>
            </a:r>
          </a:p>
          <a:p>
            <a:r>
              <a:rPr lang="en-IN" sz="2800" dirty="0">
                <a:solidFill>
                  <a:schemeClr val="tx1"/>
                </a:solidFill>
                <a:latin typeface="+mn-lt"/>
              </a:rPr>
              <a:t>There are more than 60 corpora in different languages.</a:t>
            </a:r>
          </a:p>
        </p:txBody>
      </p:sp>
    </p:spTree>
    <p:extLst>
      <p:ext uri="{BB962C8B-B14F-4D97-AF65-F5344CB8AC3E}">
        <p14:creationId xmlns:p14="http://schemas.microsoft.com/office/powerpoint/2010/main" val="169584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A4D3F5-513A-4B68-9807-A294C63F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sz="4800" dirty="0"/>
              <a:t>Classification Algos in 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A7A807-94F0-44BF-AE0D-4EFB5F0F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1"/>
            <a:ext cx="8229600" cy="36724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Naive Bayes</a:t>
            </a:r>
          </a:p>
          <a:p>
            <a:pPr marL="0" indent="0" algn="ctr">
              <a:buNone/>
            </a:pP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Logistic Regression</a:t>
            </a:r>
          </a:p>
          <a:p>
            <a:pPr marL="0" indent="0" algn="ctr">
              <a:buNone/>
            </a:pP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Decision Tree</a:t>
            </a:r>
          </a:p>
          <a:p>
            <a:pPr marL="0" indent="0" algn="ctr">
              <a:buNone/>
            </a:pP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40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8EC94C-C84B-4B04-9922-F65AA705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C040034-8232-4546-B0F4-21F85F777692}"/>
              </a:ext>
            </a:extLst>
          </p:cNvPr>
          <p:cNvSpPr/>
          <p:nvPr/>
        </p:nvSpPr>
        <p:spPr>
          <a:xfrm>
            <a:off x="1043608" y="2060848"/>
            <a:ext cx="52565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Sentiment 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Speech Recognition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Text Processing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Search Engine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Advanced Text Editors</a:t>
            </a:r>
          </a:p>
        </p:txBody>
      </p:sp>
    </p:spTree>
    <p:extLst>
      <p:ext uri="{BB962C8B-B14F-4D97-AF65-F5344CB8AC3E}">
        <p14:creationId xmlns:p14="http://schemas.microsoft.com/office/powerpoint/2010/main" val="306370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6D5A-7208-4B3C-9BD6-0166391B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1728192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37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916832"/>
            <a:ext cx="8291264" cy="609600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  <a:latin typeface="+mn-lt"/>
              </a:rPr>
              <a:t>What is Natural Language Processing?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7544" y="2924944"/>
            <a:ext cx="8352928" cy="3337568"/>
          </a:xfrm>
        </p:spPr>
        <p:txBody>
          <a:bodyPr/>
          <a:lstStyle/>
          <a:p>
            <a:pPr marL="0" indent="0" algn="just">
              <a:buNone/>
            </a:pPr>
            <a:r>
              <a:rPr lang="en-IN" sz="3200" dirty="0">
                <a:solidFill>
                  <a:schemeClr val="tx1"/>
                </a:solidFill>
                <a:latin typeface="+mn-lt"/>
              </a:rPr>
              <a:t>Natural language processing (NLP) is the ability of a computer program to understand human language.</a:t>
            </a:r>
          </a:p>
          <a:p>
            <a:pPr algn="just"/>
            <a:endParaRPr lang="en-IN" sz="32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IN" sz="3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194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en-IN" sz="2800" b="1" dirty="0"/>
              <a:t>NATURAL LANGUAGE PROCESSING TOOL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+mn-lt"/>
              </a:rPr>
              <a:t>NLTK </a:t>
            </a:r>
            <a:r>
              <a:rPr lang="en-US">
                <a:solidFill>
                  <a:schemeClr val="tx1"/>
                </a:solidFill>
                <a:latin typeface="+mn-lt"/>
              </a:rPr>
              <a:t>is a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open source Python modules and  data sets.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+mn-lt"/>
              </a:rPr>
              <a:t>This toolkit is one of the most powerful NLP libraries which contains packages to make machines understand human language and reply to it with an appropriate response.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+mn-lt"/>
              </a:rPr>
              <a:t>Download NLTK from nltk.org.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pip install nltk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+mn-lt"/>
              </a:rPr>
              <a:t>    import nltk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+mn-lt"/>
              </a:rPr>
              <a:t>    nltk.download()</a:t>
            </a:r>
          </a:p>
          <a:p>
            <a:pPr algn="just"/>
            <a:endParaRPr lang="en-IN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1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IN" dirty="0"/>
              <a:t>Features Of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+mn-lt"/>
              </a:rPr>
              <a:t>Tokenizing</a:t>
            </a:r>
          </a:p>
          <a:p>
            <a:r>
              <a:rPr lang="en-IN" dirty="0">
                <a:solidFill>
                  <a:schemeClr val="tx1"/>
                </a:solidFill>
                <a:latin typeface="+mn-lt"/>
              </a:rPr>
              <a:t>Stop Words</a:t>
            </a:r>
          </a:p>
          <a:p>
            <a:r>
              <a:rPr lang="en-IN" dirty="0">
                <a:solidFill>
                  <a:schemeClr val="tx1"/>
                </a:solidFill>
                <a:latin typeface="+mn-lt"/>
              </a:rPr>
              <a:t>Stemming</a:t>
            </a:r>
          </a:p>
          <a:p>
            <a:r>
              <a:rPr lang="en-IN" dirty="0">
                <a:solidFill>
                  <a:schemeClr val="tx1"/>
                </a:solidFill>
                <a:latin typeface="+mn-lt"/>
              </a:rPr>
              <a:t>Parts Of Speech Tagging (POS tagging)</a:t>
            </a:r>
          </a:p>
          <a:p>
            <a:r>
              <a:rPr lang="en-IN" dirty="0">
                <a:solidFill>
                  <a:schemeClr val="tx1"/>
                </a:solidFill>
                <a:latin typeface="+mn-lt"/>
              </a:rPr>
              <a:t>Lemmatizing</a:t>
            </a:r>
          </a:p>
          <a:p>
            <a:r>
              <a:rPr lang="en-IN" dirty="0">
                <a:solidFill>
                  <a:schemeClr val="tx1"/>
                </a:solidFill>
                <a:latin typeface="+mn-lt"/>
              </a:rPr>
              <a:t>Corpora</a:t>
            </a:r>
          </a:p>
          <a:p>
            <a:r>
              <a:rPr lang="en-IN" dirty="0">
                <a:solidFill>
                  <a:schemeClr val="tx1"/>
                </a:solidFill>
                <a:latin typeface="+mn-lt"/>
              </a:rPr>
              <a:t>Wordnet</a:t>
            </a:r>
          </a:p>
          <a:p>
            <a:endParaRPr lang="en-IN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686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IN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chemeClr val="tx1"/>
                </a:solidFill>
                <a:latin typeface="+mn-lt"/>
              </a:rPr>
              <a:t>Tokenization is taking a text or set of text and breaking it up into its individual words.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+mn-lt"/>
              </a:rPr>
              <a:t>There are two types of tokenizers in NLTK</a:t>
            </a:r>
          </a:p>
          <a:p>
            <a:pPr algn="just">
              <a:buNone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       1. word tokenize</a:t>
            </a:r>
          </a:p>
          <a:p>
            <a:pPr algn="just">
              <a:buNone/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       2. sentence tokenize</a:t>
            </a:r>
          </a:p>
          <a:p>
            <a:pPr algn="just"/>
            <a:r>
              <a:rPr lang="en-IN" sz="2800" b="1" dirty="0">
                <a:solidFill>
                  <a:schemeClr val="tx1"/>
                </a:solidFill>
                <a:latin typeface="+mn-lt"/>
              </a:rPr>
              <a:t>Word tokenize </a:t>
            </a:r>
            <a:r>
              <a:rPr lang="en-IN" sz="2800" dirty="0">
                <a:solidFill>
                  <a:schemeClr val="tx1"/>
                </a:solidFill>
                <a:latin typeface="+mn-lt"/>
              </a:rPr>
              <a:t>: A sentence or data is split by space into words.</a:t>
            </a:r>
          </a:p>
          <a:p>
            <a:pPr algn="just"/>
            <a:r>
              <a:rPr lang="en-IN" sz="2800" b="1" dirty="0">
                <a:solidFill>
                  <a:schemeClr val="tx1"/>
                </a:solidFill>
                <a:latin typeface="+mn-lt"/>
              </a:rPr>
              <a:t>Sentence tokenize </a:t>
            </a:r>
            <a:r>
              <a:rPr lang="en-IN" sz="2800" dirty="0">
                <a:solidFill>
                  <a:schemeClr val="tx1"/>
                </a:solidFill>
                <a:latin typeface="+mn-lt"/>
              </a:rPr>
              <a:t>: A data or string is split by . (full stop) into sentences</a:t>
            </a:r>
          </a:p>
        </p:txBody>
      </p:sp>
    </p:spTree>
    <p:extLst>
      <p:ext uri="{BB962C8B-B14F-4D97-AF65-F5344CB8AC3E}">
        <p14:creationId xmlns:p14="http://schemas.microsoft.com/office/powerpoint/2010/main" val="326597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dirty="0"/>
              <a:t>STOPWORDS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8219256" cy="504056"/>
          </a:xfrm>
        </p:spPr>
        <p:txBody>
          <a:bodyPr/>
          <a:lstStyle/>
          <a:p>
            <a:pPr algn="l"/>
            <a:r>
              <a:rPr lang="en-IN" sz="1900" dirty="0">
                <a:solidFill>
                  <a:schemeClr val="tx1"/>
                </a:solidFill>
                <a:latin typeface="+mn-lt"/>
              </a:rPr>
              <a:t>NLTK in python has a list of stopwords stored in 16 different languages. 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7848872" cy="4176464"/>
          </a:xfrm>
        </p:spPr>
      </p:pic>
    </p:spTree>
    <p:extLst>
      <p:ext uri="{BB962C8B-B14F-4D97-AF65-F5344CB8AC3E}">
        <p14:creationId xmlns:p14="http://schemas.microsoft.com/office/powerpoint/2010/main" val="17732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IN" dirty="0"/>
              <a:t>STEMMIING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12776"/>
            <a:ext cx="3816424" cy="4392488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340768"/>
            <a:ext cx="4062224" cy="4785712"/>
          </a:xfrm>
        </p:spPr>
        <p:txBody>
          <a:bodyPr>
            <a:normAutofit/>
          </a:bodyPr>
          <a:lstStyle/>
          <a:p>
            <a:r>
              <a:rPr lang="en-IN" sz="2100" dirty="0">
                <a:solidFill>
                  <a:schemeClr val="tx1"/>
                </a:solidFill>
                <a:latin typeface="+mn-lt"/>
              </a:rPr>
              <a:t>Stemming is a sort of normalizing method.</a:t>
            </a:r>
          </a:p>
          <a:p>
            <a:pPr marL="0" indent="0">
              <a:buNone/>
            </a:pPr>
            <a:endParaRPr lang="en-IN" sz="2100" dirty="0">
              <a:solidFill>
                <a:schemeClr val="tx1"/>
              </a:solidFill>
              <a:latin typeface="+mn-lt"/>
            </a:endParaRPr>
          </a:p>
          <a:p>
            <a:r>
              <a:rPr lang="en-IN" sz="2100" dirty="0">
                <a:solidFill>
                  <a:srgbClr val="C00000"/>
                </a:solidFill>
                <a:latin typeface="+mn-lt"/>
              </a:rPr>
              <a:t>Ex:</a:t>
            </a:r>
            <a:r>
              <a:rPr lang="en-IN" sz="2100" dirty="0">
                <a:solidFill>
                  <a:schemeClr val="tx1"/>
                </a:solidFill>
                <a:latin typeface="+mn-lt"/>
              </a:rPr>
              <a:t> I was taking a </a:t>
            </a:r>
            <a:r>
              <a:rPr lang="en-IN" sz="2100" dirty="0">
                <a:solidFill>
                  <a:srgbClr val="FFC000"/>
                </a:solidFill>
                <a:latin typeface="+mn-lt"/>
              </a:rPr>
              <a:t>ride</a:t>
            </a:r>
            <a:r>
              <a:rPr lang="en-IN" sz="2100" dirty="0">
                <a:solidFill>
                  <a:schemeClr val="tx1"/>
                </a:solidFill>
                <a:latin typeface="+mn-lt"/>
              </a:rPr>
              <a:t> in the car.</a:t>
            </a:r>
            <a:br>
              <a:rPr lang="en-IN" sz="2100" dirty="0">
                <a:solidFill>
                  <a:schemeClr val="tx1"/>
                </a:solidFill>
                <a:latin typeface="+mn-lt"/>
              </a:rPr>
            </a:br>
            <a:r>
              <a:rPr lang="en-IN" sz="2100" dirty="0">
                <a:solidFill>
                  <a:schemeClr val="tx1"/>
                </a:solidFill>
                <a:latin typeface="+mn-lt"/>
              </a:rPr>
              <a:t>      I was </a:t>
            </a:r>
            <a:r>
              <a:rPr lang="en-IN" sz="2100" dirty="0">
                <a:solidFill>
                  <a:srgbClr val="FFC000"/>
                </a:solidFill>
                <a:latin typeface="+mn-lt"/>
              </a:rPr>
              <a:t>riding</a:t>
            </a:r>
            <a:r>
              <a:rPr lang="en-IN" sz="2100" dirty="0">
                <a:solidFill>
                  <a:schemeClr val="tx1"/>
                </a:solidFill>
                <a:latin typeface="+mn-lt"/>
              </a:rPr>
              <a:t> in the car.</a:t>
            </a:r>
          </a:p>
          <a:p>
            <a:pPr marL="0" indent="0">
              <a:buNone/>
            </a:pPr>
            <a:endParaRPr lang="en-IN" sz="2100" dirty="0">
              <a:solidFill>
                <a:schemeClr val="tx1"/>
              </a:solidFill>
              <a:latin typeface="+mn-lt"/>
            </a:endParaRPr>
          </a:p>
          <a:p>
            <a:r>
              <a:rPr lang="en-IN" sz="2100" dirty="0">
                <a:solidFill>
                  <a:schemeClr val="tx1"/>
                </a:solidFill>
                <a:latin typeface="+mn-lt"/>
              </a:rPr>
              <a:t>The above sentence means the same thing it is not necessary to differentiate between ride and riding.</a:t>
            </a:r>
          </a:p>
          <a:p>
            <a:endParaRPr lang="en-IN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133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/>
          <a:lstStyle/>
          <a:p>
            <a:r>
              <a:rPr lang="en-IN" sz="4400" dirty="0"/>
              <a:t>PARTS OF SPEECH TAGGING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1438"/>
            <a:ext cx="7200799" cy="4967882"/>
          </a:xfrm>
        </p:spPr>
      </p:pic>
    </p:spTree>
    <p:extLst>
      <p:ext uri="{BB962C8B-B14F-4D97-AF65-F5344CB8AC3E}">
        <p14:creationId xmlns:p14="http://schemas.microsoft.com/office/powerpoint/2010/main" val="238920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052736"/>
          </a:xfrm>
        </p:spPr>
        <p:txBody>
          <a:bodyPr/>
          <a:lstStyle/>
          <a:p>
            <a:r>
              <a:rPr lang="en-IN" sz="4400" dirty="0"/>
              <a:t>PARTS OF SPEECH TAGGING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7992888" cy="5688632"/>
          </a:xfrm>
        </p:spPr>
      </p:pic>
    </p:spTree>
    <p:extLst>
      <p:ext uri="{BB962C8B-B14F-4D97-AF65-F5344CB8AC3E}">
        <p14:creationId xmlns:p14="http://schemas.microsoft.com/office/powerpoint/2010/main" val="1965664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3450</TotalTime>
  <Words>305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NLTK (Natural Language   Processing Tool Kit)</vt:lpstr>
      <vt:lpstr>INTRODUCTION</vt:lpstr>
      <vt:lpstr>NATURAL LANGUAGE PROCESSING TOOL KIT</vt:lpstr>
      <vt:lpstr>Features Of NLTK</vt:lpstr>
      <vt:lpstr>TOKENIZATION</vt:lpstr>
      <vt:lpstr>STOPWORDS</vt:lpstr>
      <vt:lpstr>STEMMIING</vt:lpstr>
      <vt:lpstr>PARTS OF SPEECH TAGGING</vt:lpstr>
      <vt:lpstr>PARTS OF SPEECH TAGGING</vt:lpstr>
      <vt:lpstr>LEMMATIZING</vt:lpstr>
      <vt:lpstr>WORDNET</vt:lpstr>
      <vt:lpstr>Meronyms</vt:lpstr>
      <vt:lpstr>Holonyms</vt:lpstr>
      <vt:lpstr>CORPORA</vt:lpstr>
      <vt:lpstr>Classification Algos in NLTK</vt:lpstr>
      <vt:lpstr>Applications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NLTK (Natural Language   Processing Tool Kit)</dc:title>
  <dc:creator>Sunitha</dc:creator>
  <cp:lastModifiedBy>Sunitha</cp:lastModifiedBy>
  <cp:revision>72</cp:revision>
  <dcterms:created xsi:type="dcterms:W3CDTF">2019-01-21T14:51:13Z</dcterms:created>
  <dcterms:modified xsi:type="dcterms:W3CDTF">2019-02-16T17:54:36Z</dcterms:modified>
</cp:coreProperties>
</file>