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4B71-62BE-0049-8B03-0C38C22EF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4606B-AFCA-8A4A-8315-C6EE3919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65FC-7177-0745-9686-4BD283CE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2C09-E8CE-D545-9177-0B773730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48B6-9ABA-E04E-87C6-799F06FC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338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58B9-36F6-1842-BE2D-F30E041B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A18D3-2DF1-224C-8122-F85D5A8A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54B7-A6CE-F045-89DA-F40EFDB6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44BB-8AA2-AC49-9C4C-38950E6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E0AA1-145C-1E4A-9AFF-59DD3FC1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7342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B3BF-96CB-5B4E-A15C-922DF9945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90D17-1574-9847-BBBA-79A23307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7A6D-BC97-1944-A069-0641D500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FDCE-7214-5540-8F86-5AB094A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417F-C80A-D845-8128-575AFFD3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562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0D54-AE54-4D44-B2B9-421BB5BD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F27A-6622-7541-A424-F70CF5CE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288D-5515-164D-BDD8-7C376364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EAFE-2E7C-344E-B92B-189B925C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F760-F78C-4B4F-9C2A-12177EA7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328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7918-3EA3-ED4E-B61B-05BBA302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4FDA-0268-714E-872B-F5866F34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7F0C-5A9B-AA4B-BA82-CC173FB2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6405-6EB3-2B47-9B97-CC6DFA74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4BBD-5599-8646-8325-6F5BC15E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37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922C-D431-3C43-8A26-7085B312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E95C-D08A-BC45-B399-751CB30E5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E0BD5-F558-F24A-8547-0CED140A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E423-A92E-8840-BE44-640DD827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725D-5189-3449-88DB-664C1380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B9C3-F2A6-564B-8B5F-BA22616F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385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BB1-9AD0-DA43-955F-99E921FB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5D86-F8E6-C748-9299-EC224A6B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1537E-9717-2A47-ACB7-6C56E63B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76365-FDF1-EE41-A0B8-45C8D4CE3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0ECAF-A45D-F041-AE5A-83BA8321B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4632B-48F2-3844-A151-BE3FA47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A90D2-74CA-1B41-BA0A-B8891B9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9958A-B872-7D49-A7EB-EF0CBCE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727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DD9F-851D-E545-BF0D-49AF2D1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85EC4-7496-CC40-9CF2-FE32513C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08F01-3B19-CD43-BC18-2DEC8AED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9FC8-7C67-7649-B82A-D494F7DF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270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B7627-1640-AE4B-B64E-ED914C52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146EC-83A8-254F-B153-A6C524CE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3433-34AA-6946-926C-8119368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29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D9F6-200B-C443-9C78-CF0BA964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3D42-5369-6945-9B87-07857E66B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D1A1B-C9A7-CA4F-9D21-187589A69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F342-CEB2-B640-BF9A-9B3C4E5A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55B7-6054-E44F-AA1D-98800AFD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ACF7B-E817-F14A-9B9D-BFBE3271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711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EEC8-DDFF-8547-A0DD-AF43ABF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88BF-6A2F-BA41-8BA5-509982EA6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5BC09-2FCC-434E-80A3-9FDAB8B3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328D-41F0-8947-B407-C5539960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0E48A-73DC-6947-8EEA-AAA4EB52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CCF5B-60E5-ED47-BF4E-008FA958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416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8D50-5A7C-854C-A7A4-15072F3E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8CD-5156-6D49-9569-1FBFE564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7C4F-5206-8640-B0AB-573AA166A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19F3-6CB1-C048-9C34-0B2467E161EA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F420-52C1-6444-9CF7-DDB05A898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5EE2-AC59-1945-8912-FBC375072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3877-228C-854B-BD79-5117E115D1C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853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4">
            <a:extLst>
              <a:ext uri="{FF2B5EF4-FFF2-40B4-BE49-F238E27FC236}">
                <a16:creationId xmlns:a16="http://schemas.microsoft.com/office/drawing/2014/main" id="{7F9C49AF-DD48-8B4B-B52C-6A0C83F3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94" y="3439209"/>
            <a:ext cx="600525" cy="6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5">
            <a:extLst>
              <a:ext uri="{FF2B5EF4-FFF2-40B4-BE49-F238E27FC236}">
                <a16:creationId xmlns:a16="http://schemas.microsoft.com/office/drawing/2014/main" id="{F41087F8-AB7A-B747-9199-ED92E16C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95" y="4039734"/>
            <a:ext cx="10731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Client</a:t>
            </a:r>
          </a:p>
        </p:txBody>
      </p:sp>
      <p:pic>
        <p:nvPicPr>
          <p:cNvPr id="6" name="Graphic 10">
            <a:extLst>
              <a:ext uri="{FF2B5EF4-FFF2-40B4-BE49-F238E27FC236}">
                <a16:creationId xmlns:a16="http://schemas.microsoft.com/office/drawing/2014/main" id="{54BFB4E7-13C6-824A-B368-B1525A11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85" y="4862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7E382-9F87-924F-A49F-CD36E6F25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873" y="5693170"/>
            <a:ext cx="2243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F11DB88A-FF15-C54F-95B0-2D6E4E4E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04" y="16346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1DF9C4CF-DE7D-E046-8F69-F00E4E584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267" y="2396671"/>
            <a:ext cx="2292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Cognito</a:t>
            </a:r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37A6C7F5-1039-6A45-9B20-45C3CF34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67" y="32967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3CC575B-C9AB-F546-9BEB-975B1993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480" y="4058783"/>
            <a:ext cx="2243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API Gateway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9A032370-D29A-3340-B4F0-53EF48A0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32967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49E9CB09-CDEF-524E-851E-8BFE9903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4057195"/>
            <a:ext cx="2292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4CEA4472-59DF-D349-AA7E-F1DF4FD6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535" y="3293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C67AC4BB-3FAD-BE4C-BBAC-181D074E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823" y="4057195"/>
            <a:ext cx="2279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624E9-38F3-F541-BD38-541CD3683842}"/>
              </a:ext>
            </a:extLst>
          </p:cNvPr>
          <p:cNvCxnSpPr/>
          <p:nvPr/>
        </p:nvCxnSpPr>
        <p:spPr bwMode="auto">
          <a:xfrm>
            <a:off x="1822904" y="3583896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74DBC9-C0ED-E842-96D6-6634AC86821D}"/>
              </a:ext>
            </a:extLst>
          </p:cNvPr>
          <p:cNvCxnSpPr>
            <a:cxnSpLocks/>
          </p:cNvCxnSpPr>
          <p:nvPr/>
        </p:nvCxnSpPr>
        <p:spPr bwMode="auto">
          <a:xfrm>
            <a:off x="3986667" y="3714524"/>
            <a:ext cx="16194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B5A33F-D192-9B41-9CDC-FC4C5D885476}"/>
              </a:ext>
            </a:extLst>
          </p:cNvPr>
          <p:cNvCxnSpPr/>
          <p:nvPr/>
        </p:nvCxnSpPr>
        <p:spPr bwMode="auto">
          <a:xfrm>
            <a:off x="6467023" y="3714524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7677D0-A1AF-A040-8A0A-F39CBA265C2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1433288" y="5243645"/>
            <a:ext cx="177629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736DBE-CD18-CE4C-AACD-80443A40AE6A}"/>
              </a:ext>
            </a:extLst>
          </p:cNvPr>
          <p:cNvCxnSpPr>
            <a:cxnSpLocks/>
          </p:cNvCxnSpPr>
          <p:nvPr/>
        </p:nvCxnSpPr>
        <p:spPr bwMode="auto">
          <a:xfrm>
            <a:off x="1433288" y="4333420"/>
            <a:ext cx="0" cy="910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DE30B-A878-8F4A-8604-6E809995C00E}"/>
              </a:ext>
            </a:extLst>
          </p:cNvPr>
          <p:cNvCxnSpPr>
            <a:cxnSpLocks/>
          </p:cNvCxnSpPr>
          <p:nvPr/>
        </p:nvCxnSpPr>
        <p:spPr bwMode="auto">
          <a:xfrm>
            <a:off x="3457121" y="2730046"/>
            <a:ext cx="0" cy="563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78C927-19A9-B540-9DBA-467840AE55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7493" y="2729365"/>
            <a:ext cx="0" cy="5642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8E8297-791F-3441-A7DB-C3F07FD5F7BA}"/>
              </a:ext>
            </a:extLst>
          </p:cNvPr>
          <p:cNvCxnSpPr>
            <a:cxnSpLocks/>
          </p:cNvCxnSpPr>
          <p:nvPr/>
        </p:nvCxnSpPr>
        <p:spPr bwMode="auto">
          <a:xfrm>
            <a:off x="1343028" y="1903127"/>
            <a:ext cx="0" cy="15395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31115F-393D-2F4F-A9D0-292A7CE35A23}"/>
              </a:ext>
            </a:extLst>
          </p:cNvPr>
          <p:cNvCxnSpPr>
            <a:cxnSpLocks/>
          </p:cNvCxnSpPr>
          <p:nvPr/>
        </p:nvCxnSpPr>
        <p:spPr bwMode="auto">
          <a:xfrm flipV="1">
            <a:off x="1343028" y="1899671"/>
            <a:ext cx="1851476" cy="34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0073B-2E40-774A-B2DC-4D31AA463F17}"/>
              </a:ext>
            </a:extLst>
          </p:cNvPr>
          <p:cNvCxnSpPr>
            <a:cxnSpLocks/>
          </p:cNvCxnSpPr>
          <p:nvPr/>
        </p:nvCxnSpPr>
        <p:spPr bwMode="auto">
          <a:xfrm>
            <a:off x="1606550" y="2166257"/>
            <a:ext cx="0" cy="12729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E926AF-6863-6D44-8DF5-741AAEEE7D4A}"/>
              </a:ext>
            </a:extLst>
          </p:cNvPr>
          <p:cNvCxnSpPr>
            <a:cxnSpLocks/>
          </p:cNvCxnSpPr>
          <p:nvPr/>
        </p:nvCxnSpPr>
        <p:spPr bwMode="auto">
          <a:xfrm flipH="1">
            <a:off x="1606550" y="2166257"/>
            <a:ext cx="15879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BA6ED9-1011-1244-A511-955D60B24452}"/>
              </a:ext>
            </a:extLst>
          </p:cNvPr>
          <p:cNvCxnSpPr>
            <a:cxnSpLocks/>
          </p:cNvCxnSpPr>
          <p:nvPr/>
        </p:nvCxnSpPr>
        <p:spPr bwMode="auto">
          <a:xfrm flipH="1">
            <a:off x="1793820" y="3830209"/>
            <a:ext cx="13853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DF2958-D86E-F344-8EAC-77F112362704}"/>
              </a:ext>
            </a:extLst>
          </p:cNvPr>
          <p:cNvSpPr txBox="1"/>
          <p:nvPr/>
        </p:nvSpPr>
        <p:spPr>
          <a:xfrm>
            <a:off x="1462770" y="4749919"/>
            <a:ext cx="14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Web hosting frontend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B8556-E861-8944-9092-0A772473C27B}"/>
              </a:ext>
            </a:extLst>
          </p:cNvPr>
          <p:cNvSpPr txBox="1"/>
          <p:nvPr/>
        </p:nvSpPr>
        <p:spPr>
          <a:xfrm>
            <a:off x="1647573" y="1893616"/>
            <a:ext cx="149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User auth &amp; tokens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BDB7B4-D22E-834F-A5A6-979B7A9E04AD}"/>
              </a:ext>
            </a:extLst>
          </p:cNvPr>
          <p:cNvSpPr txBox="1"/>
          <p:nvPr/>
        </p:nvSpPr>
        <p:spPr>
          <a:xfrm>
            <a:off x="1876992" y="3317766"/>
            <a:ext cx="133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GET/PUT requests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E3BEAC-662D-FA42-A0A2-0AF77AA8FA95}"/>
              </a:ext>
            </a:extLst>
          </p:cNvPr>
          <p:cNvSpPr txBox="1"/>
          <p:nvPr/>
        </p:nvSpPr>
        <p:spPr>
          <a:xfrm>
            <a:off x="3689576" y="2889441"/>
            <a:ext cx="1432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Request auth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AB8AE0-ADA4-8D47-8DAE-918271568317}"/>
              </a:ext>
            </a:extLst>
          </p:cNvPr>
          <p:cNvSpPr txBox="1"/>
          <p:nvPr/>
        </p:nvSpPr>
        <p:spPr>
          <a:xfrm>
            <a:off x="7628634" y="2859322"/>
            <a:ext cx="164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Persistent &amp; Key/value </a:t>
            </a:r>
          </a:p>
          <a:p>
            <a:r>
              <a:rPr lang="en-NO" sz="1200" dirty="0"/>
              <a:t>storage</a:t>
            </a:r>
            <a:br>
              <a:rPr lang="en-NO" sz="1200" dirty="0"/>
            </a:br>
            <a:endParaRPr lang="en-NO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124EB3-0AE0-3E44-956F-511ABFF9A492}"/>
              </a:ext>
            </a:extLst>
          </p:cNvPr>
          <p:cNvSpPr/>
          <p:nvPr/>
        </p:nvSpPr>
        <p:spPr>
          <a:xfrm>
            <a:off x="616510" y="1319844"/>
            <a:ext cx="9017347" cy="49176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33">
            <a:extLst>
              <a:ext uri="{FF2B5EF4-FFF2-40B4-BE49-F238E27FC236}">
                <a16:creationId xmlns:a16="http://schemas.microsoft.com/office/drawing/2014/main" id="{C18A109A-F47C-B543-92B3-343F4A4274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6510" y="1315525"/>
            <a:ext cx="428520" cy="4285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0D93770-34AD-F344-BE65-8D8799B0AE4D}"/>
              </a:ext>
            </a:extLst>
          </p:cNvPr>
          <p:cNvSpPr txBox="1"/>
          <p:nvPr/>
        </p:nvSpPr>
        <p:spPr>
          <a:xfrm>
            <a:off x="483056" y="432793"/>
            <a:ext cx="613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– serverless solution on AWS</a:t>
            </a:r>
          </a:p>
        </p:txBody>
      </p:sp>
    </p:spTree>
    <p:extLst>
      <p:ext uri="{BB962C8B-B14F-4D97-AF65-F5344CB8AC3E}">
        <p14:creationId xmlns:p14="http://schemas.microsoft.com/office/powerpoint/2010/main" val="285527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2021-09-27T12:39:15Z</dcterms:created>
  <dcterms:modified xsi:type="dcterms:W3CDTF">2021-09-27T14:41:25Z</dcterms:modified>
</cp:coreProperties>
</file>