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77" r:id="rId4"/>
    <p:sldId id="282" r:id="rId5"/>
    <p:sldId id="280" r:id="rId6"/>
    <p:sldId id="281" r:id="rId7"/>
    <p:sldId id="259" r:id="rId8"/>
    <p:sldId id="283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102" d="100"/>
          <a:sy n="102" d="100"/>
        </p:scale>
        <p:origin x="120" y="61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7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7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90BAE-9569-42E8-98C5-FE6287044C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9117B-D065-4EAF-B930-88DC994AB6D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rgbClr val="000000"/>
              </a:solidFill>
              <a:effectLst/>
              <a:latin typeface="DM Sans" pitchFamily="2" charset="0"/>
            </a:rPr>
            <a:t>Overall customer satisfaction</a:t>
          </a:r>
          <a:endParaRPr lang="en-US"/>
        </a:p>
      </dgm:t>
    </dgm:pt>
    <dgm:pt modelId="{DB4EFCE5-81E0-4993-B927-BBB9DBE7A78B}" type="parTrans" cxnId="{D4360C05-B68E-4BD7-BF0D-8BACD2BEB712}">
      <dgm:prSet/>
      <dgm:spPr/>
      <dgm:t>
        <a:bodyPr/>
        <a:lstStyle/>
        <a:p>
          <a:endParaRPr lang="en-US"/>
        </a:p>
      </dgm:t>
    </dgm:pt>
    <dgm:pt modelId="{643F84CB-2D5A-437A-AE3B-3DEB2EA2A27B}" type="sibTrans" cxnId="{D4360C05-B68E-4BD7-BF0D-8BACD2BEB712}">
      <dgm:prSet/>
      <dgm:spPr/>
      <dgm:t>
        <a:bodyPr/>
        <a:lstStyle/>
        <a:p>
          <a:endParaRPr lang="en-US"/>
        </a:p>
      </dgm:t>
    </dgm:pt>
    <dgm:pt modelId="{B173A1E6-88DA-4273-815F-B313D7A78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rgbClr val="000000"/>
              </a:solidFill>
              <a:effectLst/>
              <a:latin typeface="DM Sans" pitchFamily="2" charset="0"/>
            </a:rPr>
            <a:t>Overall calls answered/abandoned</a:t>
          </a:r>
        </a:p>
      </dgm:t>
    </dgm:pt>
    <dgm:pt modelId="{192ED074-7BE6-4E14-8E5A-ACF61221B63B}" type="parTrans" cxnId="{5A6B2465-E1AF-43FC-929A-77878A7E94CF}">
      <dgm:prSet/>
      <dgm:spPr/>
      <dgm:t>
        <a:bodyPr/>
        <a:lstStyle/>
        <a:p>
          <a:endParaRPr lang="en-US"/>
        </a:p>
      </dgm:t>
    </dgm:pt>
    <dgm:pt modelId="{15FD92A0-1F91-4AED-925C-1C67CDE1621E}" type="sibTrans" cxnId="{5A6B2465-E1AF-43FC-929A-77878A7E94CF}">
      <dgm:prSet/>
      <dgm:spPr/>
      <dgm:t>
        <a:bodyPr/>
        <a:lstStyle/>
        <a:p>
          <a:endParaRPr lang="en-US"/>
        </a:p>
      </dgm:t>
    </dgm:pt>
    <dgm:pt modelId="{F1BDCFD2-EDF5-44CD-8E61-A503F9232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rgbClr val="000000"/>
              </a:solidFill>
              <a:effectLst/>
              <a:latin typeface="DM Sans" pitchFamily="2" charset="0"/>
            </a:rPr>
            <a:t>Calls by time</a:t>
          </a:r>
        </a:p>
      </dgm:t>
    </dgm:pt>
    <dgm:pt modelId="{E65B5CDC-D6C3-4E36-948C-8C927F722EEC}" type="parTrans" cxnId="{45244C16-6CED-4585-9357-19D7BA07ACBE}">
      <dgm:prSet/>
      <dgm:spPr/>
      <dgm:t>
        <a:bodyPr/>
        <a:lstStyle/>
        <a:p>
          <a:endParaRPr lang="en-US"/>
        </a:p>
      </dgm:t>
    </dgm:pt>
    <dgm:pt modelId="{46385B3E-70E3-4A52-B2BD-2E50C5810156}" type="sibTrans" cxnId="{45244C16-6CED-4585-9357-19D7BA07ACBE}">
      <dgm:prSet/>
      <dgm:spPr/>
      <dgm:t>
        <a:bodyPr/>
        <a:lstStyle/>
        <a:p>
          <a:endParaRPr lang="en-US"/>
        </a:p>
      </dgm:t>
    </dgm:pt>
    <dgm:pt modelId="{8D71B2F8-8EA8-4609-BB24-AA1280E64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rgbClr val="000000"/>
              </a:solidFill>
              <a:effectLst/>
              <a:latin typeface="DM Sans" pitchFamily="2" charset="0"/>
            </a:rPr>
            <a:t>Average speed of answer</a:t>
          </a:r>
        </a:p>
      </dgm:t>
    </dgm:pt>
    <dgm:pt modelId="{DEF143C8-632C-4BBD-963E-6354933BA594}" type="parTrans" cxnId="{6F41B4E4-B337-4678-BB67-BE180A4A1622}">
      <dgm:prSet/>
      <dgm:spPr/>
      <dgm:t>
        <a:bodyPr/>
        <a:lstStyle/>
        <a:p>
          <a:endParaRPr lang="en-US"/>
        </a:p>
      </dgm:t>
    </dgm:pt>
    <dgm:pt modelId="{45969387-2921-4A15-AFBE-8A9FED5370FE}" type="sibTrans" cxnId="{6F41B4E4-B337-4678-BB67-BE180A4A1622}">
      <dgm:prSet/>
      <dgm:spPr/>
      <dgm:t>
        <a:bodyPr/>
        <a:lstStyle/>
        <a:p>
          <a:endParaRPr lang="en-US"/>
        </a:p>
      </dgm:t>
    </dgm:pt>
    <dgm:pt modelId="{E1625CE1-92B4-42F6-ABD9-393C9A936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rgbClr val="000000"/>
              </a:solidFill>
              <a:effectLst/>
              <a:latin typeface="DM Sans" pitchFamily="2" charset="0"/>
            </a:rPr>
            <a:t>Agent’s performance quadrant</a:t>
          </a:r>
        </a:p>
      </dgm:t>
    </dgm:pt>
    <dgm:pt modelId="{2C64E54D-7B30-455E-9E69-388BE4A2F2AE}" type="parTrans" cxnId="{1BFD76CC-2B58-4F4A-8E1D-69DCB755915E}">
      <dgm:prSet/>
      <dgm:spPr/>
      <dgm:t>
        <a:bodyPr/>
        <a:lstStyle/>
        <a:p>
          <a:endParaRPr lang="en-US"/>
        </a:p>
      </dgm:t>
    </dgm:pt>
    <dgm:pt modelId="{550720F0-B232-4576-B3CD-A791D3D05FAF}" type="sibTrans" cxnId="{1BFD76CC-2B58-4F4A-8E1D-69DCB755915E}">
      <dgm:prSet/>
      <dgm:spPr/>
      <dgm:t>
        <a:bodyPr/>
        <a:lstStyle/>
        <a:p>
          <a:endParaRPr lang="en-US"/>
        </a:p>
      </dgm:t>
    </dgm:pt>
    <dgm:pt modelId="{FDEA4B71-15D6-4A24-8482-7BCDCE3C1E2A}" type="pres">
      <dgm:prSet presAssocID="{92790BAE-9569-42E8-98C5-FE6287044C5A}" presName="root" presStyleCnt="0">
        <dgm:presLayoutVars>
          <dgm:dir/>
          <dgm:resizeHandles val="exact"/>
        </dgm:presLayoutVars>
      </dgm:prSet>
      <dgm:spPr/>
    </dgm:pt>
    <dgm:pt modelId="{D7BB50D6-904F-4E19-A8CE-6D1BD7E423D3}" type="pres">
      <dgm:prSet presAssocID="{C859117B-D065-4EAF-B930-88DC994AB6DD}" presName="compNode" presStyleCnt="0"/>
      <dgm:spPr/>
    </dgm:pt>
    <dgm:pt modelId="{11246787-C12E-4054-A20D-240CEECDD9A6}" type="pres">
      <dgm:prSet presAssocID="{C859117B-D065-4EAF-B930-88DC994AB6DD}" presName="bgRect" presStyleLbl="bgShp" presStyleIdx="0" presStyleCnt="5"/>
      <dgm:spPr/>
    </dgm:pt>
    <dgm:pt modelId="{DEE8E84B-BA53-475E-8318-0F6AB8909E90}" type="pres">
      <dgm:prSet presAssocID="{C859117B-D065-4EAF-B930-88DC994AB6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BBF915E-93C6-4843-903A-665636D46A89}" type="pres">
      <dgm:prSet presAssocID="{C859117B-D065-4EAF-B930-88DC994AB6DD}" presName="spaceRect" presStyleCnt="0"/>
      <dgm:spPr/>
    </dgm:pt>
    <dgm:pt modelId="{7FC91B64-EF14-443E-9E60-781CD6428002}" type="pres">
      <dgm:prSet presAssocID="{C859117B-D065-4EAF-B930-88DC994AB6DD}" presName="parTx" presStyleLbl="revTx" presStyleIdx="0" presStyleCnt="5">
        <dgm:presLayoutVars>
          <dgm:chMax val="0"/>
          <dgm:chPref val="0"/>
        </dgm:presLayoutVars>
      </dgm:prSet>
      <dgm:spPr/>
    </dgm:pt>
    <dgm:pt modelId="{CF7B49F9-4015-45F3-A511-46C20B308520}" type="pres">
      <dgm:prSet presAssocID="{643F84CB-2D5A-437A-AE3B-3DEB2EA2A27B}" presName="sibTrans" presStyleCnt="0"/>
      <dgm:spPr/>
    </dgm:pt>
    <dgm:pt modelId="{0F1077C6-9414-4F97-AD3A-465414FFE6E5}" type="pres">
      <dgm:prSet presAssocID="{B173A1E6-88DA-4273-815F-B313D7A781B6}" presName="compNode" presStyleCnt="0"/>
      <dgm:spPr/>
    </dgm:pt>
    <dgm:pt modelId="{95048126-5CB0-410E-9F71-CB86A942B3AB}" type="pres">
      <dgm:prSet presAssocID="{B173A1E6-88DA-4273-815F-B313D7A781B6}" presName="bgRect" presStyleLbl="bgShp" presStyleIdx="1" presStyleCnt="5"/>
      <dgm:spPr/>
    </dgm:pt>
    <dgm:pt modelId="{1839F00C-BD70-4CCD-95AC-844C76E8D22B}" type="pres">
      <dgm:prSet presAssocID="{B173A1E6-88DA-4273-815F-B313D7A781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D642FA2-804D-4CCC-B27C-B1B36B7ADB0B}" type="pres">
      <dgm:prSet presAssocID="{B173A1E6-88DA-4273-815F-B313D7A781B6}" presName="spaceRect" presStyleCnt="0"/>
      <dgm:spPr/>
    </dgm:pt>
    <dgm:pt modelId="{26E1DC8B-9357-4DCE-B0F5-85ED37A8DF69}" type="pres">
      <dgm:prSet presAssocID="{B173A1E6-88DA-4273-815F-B313D7A781B6}" presName="parTx" presStyleLbl="revTx" presStyleIdx="1" presStyleCnt="5">
        <dgm:presLayoutVars>
          <dgm:chMax val="0"/>
          <dgm:chPref val="0"/>
        </dgm:presLayoutVars>
      </dgm:prSet>
      <dgm:spPr/>
    </dgm:pt>
    <dgm:pt modelId="{0991536D-A7F5-4BAC-80DC-1082D1E8AABF}" type="pres">
      <dgm:prSet presAssocID="{15FD92A0-1F91-4AED-925C-1C67CDE1621E}" presName="sibTrans" presStyleCnt="0"/>
      <dgm:spPr/>
    </dgm:pt>
    <dgm:pt modelId="{CE1FD44B-A285-4D04-9836-7AD37DC97AF5}" type="pres">
      <dgm:prSet presAssocID="{F1BDCFD2-EDF5-44CD-8E61-A503F9232250}" presName="compNode" presStyleCnt="0"/>
      <dgm:spPr/>
    </dgm:pt>
    <dgm:pt modelId="{CE06FFAC-E6B0-4E52-AEFF-C665179AEC39}" type="pres">
      <dgm:prSet presAssocID="{F1BDCFD2-EDF5-44CD-8E61-A503F9232250}" presName="bgRect" presStyleLbl="bgShp" presStyleIdx="2" presStyleCnt="5"/>
      <dgm:spPr/>
    </dgm:pt>
    <dgm:pt modelId="{BE4399C2-A98C-4484-A42E-8F6363BA38DF}" type="pres">
      <dgm:prSet presAssocID="{F1BDCFD2-EDF5-44CD-8E61-A503F92322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73E5CBC1-953D-44D4-852C-DFF2A2B1D2A1}" type="pres">
      <dgm:prSet presAssocID="{F1BDCFD2-EDF5-44CD-8E61-A503F9232250}" presName="spaceRect" presStyleCnt="0"/>
      <dgm:spPr/>
    </dgm:pt>
    <dgm:pt modelId="{250550D0-D218-4CA1-B67A-1322DA8329E7}" type="pres">
      <dgm:prSet presAssocID="{F1BDCFD2-EDF5-44CD-8E61-A503F9232250}" presName="parTx" presStyleLbl="revTx" presStyleIdx="2" presStyleCnt="5">
        <dgm:presLayoutVars>
          <dgm:chMax val="0"/>
          <dgm:chPref val="0"/>
        </dgm:presLayoutVars>
      </dgm:prSet>
      <dgm:spPr/>
    </dgm:pt>
    <dgm:pt modelId="{14D897B3-3831-400D-AE34-0F995445C03D}" type="pres">
      <dgm:prSet presAssocID="{46385B3E-70E3-4A52-B2BD-2E50C5810156}" presName="sibTrans" presStyleCnt="0"/>
      <dgm:spPr/>
    </dgm:pt>
    <dgm:pt modelId="{10E21695-BDC5-40B8-9775-D13C8B921BA2}" type="pres">
      <dgm:prSet presAssocID="{8D71B2F8-8EA8-4609-BB24-AA1280E648A2}" presName="compNode" presStyleCnt="0"/>
      <dgm:spPr/>
    </dgm:pt>
    <dgm:pt modelId="{D9F55BE4-58CA-4339-BDDC-FCFC0EED6BA9}" type="pres">
      <dgm:prSet presAssocID="{8D71B2F8-8EA8-4609-BB24-AA1280E648A2}" presName="bgRect" presStyleLbl="bgShp" presStyleIdx="3" presStyleCnt="5"/>
      <dgm:spPr/>
    </dgm:pt>
    <dgm:pt modelId="{D5B1A93C-F4F8-49DA-B1AF-BA6DABDFE493}" type="pres">
      <dgm:prSet presAssocID="{8D71B2F8-8EA8-4609-BB24-AA1280E648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DB5596-E6DC-4581-99F3-ED5EEE9312D2}" type="pres">
      <dgm:prSet presAssocID="{8D71B2F8-8EA8-4609-BB24-AA1280E648A2}" presName="spaceRect" presStyleCnt="0"/>
      <dgm:spPr/>
    </dgm:pt>
    <dgm:pt modelId="{1CD2C7CC-1B34-408C-9431-DB4387482964}" type="pres">
      <dgm:prSet presAssocID="{8D71B2F8-8EA8-4609-BB24-AA1280E648A2}" presName="parTx" presStyleLbl="revTx" presStyleIdx="3" presStyleCnt="5">
        <dgm:presLayoutVars>
          <dgm:chMax val="0"/>
          <dgm:chPref val="0"/>
        </dgm:presLayoutVars>
      </dgm:prSet>
      <dgm:spPr/>
    </dgm:pt>
    <dgm:pt modelId="{BF9F4E4E-28C1-4E71-988F-498DC542BAF4}" type="pres">
      <dgm:prSet presAssocID="{45969387-2921-4A15-AFBE-8A9FED5370FE}" presName="sibTrans" presStyleCnt="0"/>
      <dgm:spPr/>
    </dgm:pt>
    <dgm:pt modelId="{13D9E21A-3E58-4F50-BA5D-6282CE1C3011}" type="pres">
      <dgm:prSet presAssocID="{E1625CE1-92B4-42F6-ABD9-393C9A936241}" presName="compNode" presStyleCnt="0"/>
      <dgm:spPr/>
    </dgm:pt>
    <dgm:pt modelId="{42111EA6-6BFA-40CC-822C-5E5C0C71181C}" type="pres">
      <dgm:prSet presAssocID="{E1625CE1-92B4-42F6-ABD9-393C9A936241}" presName="bgRect" presStyleLbl="bgShp" presStyleIdx="4" presStyleCnt="5"/>
      <dgm:spPr/>
    </dgm:pt>
    <dgm:pt modelId="{6FC95E12-911D-4D3B-A091-108FC71BBAF3}" type="pres">
      <dgm:prSet presAssocID="{E1625CE1-92B4-42F6-ABD9-393C9A9362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E042BF-F9FD-4641-AD60-91BF4E2B7EC0}" type="pres">
      <dgm:prSet presAssocID="{E1625CE1-92B4-42F6-ABD9-393C9A936241}" presName="spaceRect" presStyleCnt="0"/>
      <dgm:spPr/>
    </dgm:pt>
    <dgm:pt modelId="{A7D6BBC7-308B-4E5C-A789-8F9CD1D5B5A8}" type="pres">
      <dgm:prSet presAssocID="{E1625CE1-92B4-42F6-ABD9-393C9A9362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360C05-B68E-4BD7-BF0D-8BACD2BEB712}" srcId="{92790BAE-9569-42E8-98C5-FE6287044C5A}" destId="{C859117B-D065-4EAF-B930-88DC994AB6DD}" srcOrd="0" destOrd="0" parTransId="{DB4EFCE5-81E0-4993-B927-BBB9DBE7A78B}" sibTransId="{643F84CB-2D5A-437A-AE3B-3DEB2EA2A27B}"/>
    <dgm:cxn modelId="{45244C16-6CED-4585-9357-19D7BA07ACBE}" srcId="{92790BAE-9569-42E8-98C5-FE6287044C5A}" destId="{F1BDCFD2-EDF5-44CD-8E61-A503F9232250}" srcOrd="2" destOrd="0" parTransId="{E65B5CDC-D6C3-4E36-948C-8C927F722EEC}" sibTransId="{46385B3E-70E3-4A52-B2BD-2E50C5810156}"/>
    <dgm:cxn modelId="{CF78473E-02A0-4894-9658-E0E1CBB9B65A}" type="presOf" srcId="{F1BDCFD2-EDF5-44CD-8E61-A503F9232250}" destId="{250550D0-D218-4CA1-B67A-1322DA8329E7}" srcOrd="0" destOrd="0" presId="urn:microsoft.com/office/officeart/2018/2/layout/IconVerticalSolidList"/>
    <dgm:cxn modelId="{5A6B2465-E1AF-43FC-929A-77878A7E94CF}" srcId="{92790BAE-9569-42E8-98C5-FE6287044C5A}" destId="{B173A1E6-88DA-4273-815F-B313D7A781B6}" srcOrd="1" destOrd="0" parTransId="{192ED074-7BE6-4E14-8E5A-ACF61221B63B}" sibTransId="{15FD92A0-1F91-4AED-925C-1C67CDE1621E}"/>
    <dgm:cxn modelId="{5FB31771-ECCC-4BD7-BCED-0B40FCB45922}" type="presOf" srcId="{8D71B2F8-8EA8-4609-BB24-AA1280E648A2}" destId="{1CD2C7CC-1B34-408C-9431-DB4387482964}" srcOrd="0" destOrd="0" presId="urn:microsoft.com/office/officeart/2018/2/layout/IconVerticalSolidList"/>
    <dgm:cxn modelId="{A2781990-82D4-4A69-83E4-A815A357D4DF}" type="presOf" srcId="{92790BAE-9569-42E8-98C5-FE6287044C5A}" destId="{FDEA4B71-15D6-4A24-8482-7BCDCE3C1E2A}" srcOrd="0" destOrd="0" presId="urn:microsoft.com/office/officeart/2018/2/layout/IconVerticalSolidList"/>
    <dgm:cxn modelId="{2048D5B2-BF83-4BB4-8F75-77B578C6BE43}" type="presOf" srcId="{C859117B-D065-4EAF-B930-88DC994AB6DD}" destId="{7FC91B64-EF14-443E-9E60-781CD6428002}" srcOrd="0" destOrd="0" presId="urn:microsoft.com/office/officeart/2018/2/layout/IconVerticalSolidList"/>
    <dgm:cxn modelId="{B8BADFB5-1A64-499F-B08B-572444269540}" type="presOf" srcId="{B173A1E6-88DA-4273-815F-B313D7A781B6}" destId="{26E1DC8B-9357-4DCE-B0F5-85ED37A8DF69}" srcOrd="0" destOrd="0" presId="urn:microsoft.com/office/officeart/2018/2/layout/IconVerticalSolidList"/>
    <dgm:cxn modelId="{1BFD76CC-2B58-4F4A-8E1D-69DCB755915E}" srcId="{92790BAE-9569-42E8-98C5-FE6287044C5A}" destId="{E1625CE1-92B4-42F6-ABD9-393C9A936241}" srcOrd="4" destOrd="0" parTransId="{2C64E54D-7B30-455E-9E69-388BE4A2F2AE}" sibTransId="{550720F0-B232-4576-B3CD-A791D3D05FAF}"/>
    <dgm:cxn modelId="{6F41B4E4-B337-4678-BB67-BE180A4A1622}" srcId="{92790BAE-9569-42E8-98C5-FE6287044C5A}" destId="{8D71B2F8-8EA8-4609-BB24-AA1280E648A2}" srcOrd="3" destOrd="0" parTransId="{DEF143C8-632C-4BBD-963E-6354933BA594}" sibTransId="{45969387-2921-4A15-AFBE-8A9FED5370FE}"/>
    <dgm:cxn modelId="{4E902AE8-9802-47C0-8357-4C0801D22464}" type="presOf" srcId="{E1625CE1-92B4-42F6-ABD9-393C9A936241}" destId="{A7D6BBC7-308B-4E5C-A789-8F9CD1D5B5A8}" srcOrd="0" destOrd="0" presId="urn:microsoft.com/office/officeart/2018/2/layout/IconVerticalSolidList"/>
    <dgm:cxn modelId="{B5959651-AD24-4AC7-B52A-C9271F9F4606}" type="presParOf" srcId="{FDEA4B71-15D6-4A24-8482-7BCDCE3C1E2A}" destId="{D7BB50D6-904F-4E19-A8CE-6D1BD7E423D3}" srcOrd="0" destOrd="0" presId="urn:microsoft.com/office/officeart/2018/2/layout/IconVerticalSolidList"/>
    <dgm:cxn modelId="{6456B2C5-1FDF-49DD-AB69-EC82A0EC3ABD}" type="presParOf" srcId="{D7BB50D6-904F-4E19-A8CE-6D1BD7E423D3}" destId="{11246787-C12E-4054-A20D-240CEECDD9A6}" srcOrd="0" destOrd="0" presId="urn:microsoft.com/office/officeart/2018/2/layout/IconVerticalSolidList"/>
    <dgm:cxn modelId="{8B6E3FFA-4B89-41EE-96A7-745B57617E91}" type="presParOf" srcId="{D7BB50D6-904F-4E19-A8CE-6D1BD7E423D3}" destId="{DEE8E84B-BA53-475E-8318-0F6AB8909E90}" srcOrd="1" destOrd="0" presId="urn:microsoft.com/office/officeart/2018/2/layout/IconVerticalSolidList"/>
    <dgm:cxn modelId="{FE314BDB-5968-4A45-8E5C-BFB4AB5E726C}" type="presParOf" srcId="{D7BB50D6-904F-4E19-A8CE-6D1BD7E423D3}" destId="{BBBF915E-93C6-4843-903A-665636D46A89}" srcOrd="2" destOrd="0" presId="urn:microsoft.com/office/officeart/2018/2/layout/IconVerticalSolidList"/>
    <dgm:cxn modelId="{1F687A1F-A53F-4BF5-84B2-9311FE474579}" type="presParOf" srcId="{D7BB50D6-904F-4E19-A8CE-6D1BD7E423D3}" destId="{7FC91B64-EF14-443E-9E60-781CD6428002}" srcOrd="3" destOrd="0" presId="urn:microsoft.com/office/officeart/2018/2/layout/IconVerticalSolidList"/>
    <dgm:cxn modelId="{C29E1A5B-BFAE-4001-B181-B2DDB581896A}" type="presParOf" srcId="{FDEA4B71-15D6-4A24-8482-7BCDCE3C1E2A}" destId="{CF7B49F9-4015-45F3-A511-46C20B308520}" srcOrd="1" destOrd="0" presId="urn:microsoft.com/office/officeart/2018/2/layout/IconVerticalSolidList"/>
    <dgm:cxn modelId="{CB3E3EBF-139B-4899-AEE2-1B428DD14120}" type="presParOf" srcId="{FDEA4B71-15D6-4A24-8482-7BCDCE3C1E2A}" destId="{0F1077C6-9414-4F97-AD3A-465414FFE6E5}" srcOrd="2" destOrd="0" presId="urn:microsoft.com/office/officeart/2018/2/layout/IconVerticalSolidList"/>
    <dgm:cxn modelId="{4CA349F8-AEF9-44A8-94E0-64CF7562F8C0}" type="presParOf" srcId="{0F1077C6-9414-4F97-AD3A-465414FFE6E5}" destId="{95048126-5CB0-410E-9F71-CB86A942B3AB}" srcOrd="0" destOrd="0" presId="urn:microsoft.com/office/officeart/2018/2/layout/IconVerticalSolidList"/>
    <dgm:cxn modelId="{AF2E5559-863C-46CA-9ECA-FA905D7E45FB}" type="presParOf" srcId="{0F1077C6-9414-4F97-AD3A-465414FFE6E5}" destId="{1839F00C-BD70-4CCD-95AC-844C76E8D22B}" srcOrd="1" destOrd="0" presId="urn:microsoft.com/office/officeart/2018/2/layout/IconVerticalSolidList"/>
    <dgm:cxn modelId="{4B6AB181-06FF-43A6-910A-B2234C81AD3A}" type="presParOf" srcId="{0F1077C6-9414-4F97-AD3A-465414FFE6E5}" destId="{0D642FA2-804D-4CCC-B27C-B1B36B7ADB0B}" srcOrd="2" destOrd="0" presId="urn:microsoft.com/office/officeart/2018/2/layout/IconVerticalSolidList"/>
    <dgm:cxn modelId="{B432B927-36D2-4D1A-B95B-C62E8CADA285}" type="presParOf" srcId="{0F1077C6-9414-4F97-AD3A-465414FFE6E5}" destId="{26E1DC8B-9357-4DCE-B0F5-85ED37A8DF69}" srcOrd="3" destOrd="0" presId="urn:microsoft.com/office/officeart/2018/2/layout/IconVerticalSolidList"/>
    <dgm:cxn modelId="{BCFCE288-C10D-43D5-9C14-64AA92A65568}" type="presParOf" srcId="{FDEA4B71-15D6-4A24-8482-7BCDCE3C1E2A}" destId="{0991536D-A7F5-4BAC-80DC-1082D1E8AABF}" srcOrd="3" destOrd="0" presId="urn:microsoft.com/office/officeart/2018/2/layout/IconVerticalSolidList"/>
    <dgm:cxn modelId="{06B72FBF-03A0-49A4-856A-6BF58270F0C9}" type="presParOf" srcId="{FDEA4B71-15D6-4A24-8482-7BCDCE3C1E2A}" destId="{CE1FD44B-A285-4D04-9836-7AD37DC97AF5}" srcOrd="4" destOrd="0" presId="urn:microsoft.com/office/officeart/2018/2/layout/IconVerticalSolidList"/>
    <dgm:cxn modelId="{432CB38E-C0BE-42FB-80B6-47545637E5FD}" type="presParOf" srcId="{CE1FD44B-A285-4D04-9836-7AD37DC97AF5}" destId="{CE06FFAC-E6B0-4E52-AEFF-C665179AEC39}" srcOrd="0" destOrd="0" presId="urn:microsoft.com/office/officeart/2018/2/layout/IconVerticalSolidList"/>
    <dgm:cxn modelId="{E2EC6BC9-C167-46F9-92E1-439BE0AD8506}" type="presParOf" srcId="{CE1FD44B-A285-4D04-9836-7AD37DC97AF5}" destId="{BE4399C2-A98C-4484-A42E-8F6363BA38DF}" srcOrd="1" destOrd="0" presId="urn:microsoft.com/office/officeart/2018/2/layout/IconVerticalSolidList"/>
    <dgm:cxn modelId="{8C73CFC8-3630-4D8A-BFF4-FBFA386F2CB1}" type="presParOf" srcId="{CE1FD44B-A285-4D04-9836-7AD37DC97AF5}" destId="{73E5CBC1-953D-44D4-852C-DFF2A2B1D2A1}" srcOrd="2" destOrd="0" presId="urn:microsoft.com/office/officeart/2018/2/layout/IconVerticalSolidList"/>
    <dgm:cxn modelId="{2E13CE42-759D-40E7-952B-6732D5189759}" type="presParOf" srcId="{CE1FD44B-A285-4D04-9836-7AD37DC97AF5}" destId="{250550D0-D218-4CA1-B67A-1322DA8329E7}" srcOrd="3" destOrd="0" presId="urn:microsoft.com/office/officeart/2018/2/layout/IconVerticalSolidList"/>
    <dgm:cxn modelId="{C93560ED-BA4A-468D-B799-2DCD4D7AD4AE}" type="presParOf" srcId="{FDEA4B71-15D6-4A24-8482-7BCDCE3C1E2A}" destId="{14D897B3-3831-400D-AE34-0F995445C03D}" srcOrd="5" destOrd="0" presId="urn:microsoft.com/office/officeart/2018/2/layout/IconVerticalSolidList"/>
    <dgm:cxn modelId="{CDEA4567-ED5C-4E27-86B3-2CB4AA22EA66}" type="presParOf" srcId="{FDEA4B71-15D6-4A24-8482-7BCDCE3C1E2A}" destId="{10E21695-BDC5-40B8-9775-D13C8B921BA2}" srcOrd="6" destOrd="0" presId="urn:microsoft.com/office/officeart/2018/2/layout/IconVerticalSolidList"/>
    <dgm:cxn modelId="{F4A8CF2C-BA94-4D4F-84F9-A770570D3CBE}" type="presParOf" srcId="{10E21695-BDC5-40B8-9775-D13C8B921BA2}" destId="{D9F55BE4-58CA-4339-BDDC-FCFC0EED6BA9}" srcOrd="0" destOrd="0" presId="urn:microsoft.com/office/officeart/2018/2/layout/IconVerticalSolidList"/>
    <dgm:cxn modelId="{CEE0577E-9AAC-4BA3-A6DB-C9F80AE1FE2E}" type="presParOf" srcId="{10E21695-BDC5-40B8-9775-D13C8B921BA2}" destId="{D5B1A93C-F4F8-49DA-B1AF-BA6DABDFE493}" srcOrd="1" destOrd="0" presId="urn:microsoft.com/office/officeart/2018/2/layout/IconVerticalSolidList"/>
    <dgm:cxn modelId="{40673B79-1916-4C3E-B1C2-491D4E249715}" type="presParOf" srcId="{10E21695-BDC5-40B8-9775-D13C8B921BA2}" destId="{2FDB5596-E6DC-4581-99F3-ED5EEE9312D2}" srcOrd="2" destOrd="0" presId="urn:microsoft.com/office/officeart/2018/2/layout/IconVerticalSolidList"/>
    <dgm:cxn modelId="{3EF82AD2-D632-4272-A1AC-5556EC9EBF93}" type="presParOf" srcId="{10E21695-BDC5-40B8-9775-D13C8B921BA2}" destId="{1CD2C7CC-1B34-408C-9431-DB4387482964}" srcOrd="3" destOrd="0" presId="urn:microsoft.com/office/officeart/2018/2/layout/IconVerticalSolidList"/>
    <dgm:cxn modelId="{AFEA739A-4851-4CDF-AB7E-B6AF23337D31}" type="presParOf" srcId="{FDEA4B71-15D6-4A24-8482-7BCDCE3C1E2A}" destId="{BF9F4E4E-28C1-4E71-988F-498DC542BAF4}" srcOrd="7" destOrd="0" presId="urn:microsoft.com/office/officeart/2018/2/layout/IconVerticalSolidList"/>
    <dgm:cxn modelId="{09C6E1C4-DA2E-4481-A18E-4641A9317CA9}" type="presParOf" srcId="{FDEA4B71-15D6-4A24-8482-7BCDCE3C1E2A}" destId="{13D9E21A-3E58-4F50-BA5D-6282CE1C3011}" srcOrd="8" destOrd="0" presId="urn:microsoft.com/office/officeart/2018/2/layout/IconVerticalSolidList"/>
    <dgm:cxn modelId="{52D2F825-9817-4EE9-8FF4-4BA4C1D87EF9}" type="presParOf" srcId="{13D9E21A-3E58-4F50-BA5D-6282CE1C3011}" destId="{42111EA6-6BFA-40CC-822C-5E5C0C71181C}" srcOrd="0" destOrd="0" presId="urn:microsoft.com/office/officeart/2018/2/layout/IconVerticalSolidList"/>
    <dgm:cxn modelId="{F396A53A-502D-46AA-94E0-69698AB60A98}" type="presParOf" srcId="{13D9E21A-3E58-4F50-BA5D-6282CE1C3011}" destId="{6FC95E12-911D-4D3B-A091-108FC71BBAF3}" srcOrd="1" destOrd="0" presId="urn:microsoft.com/office/officeart/2018/2/layout/IconVerticalSolidList"/>
    <dgm:cxn modelId="{06732A05-7ED6-4DC1-8DCC-AAEABD4DFA07}" type="presParOf" srcId="{13D9E21A-3E58-4F50-BA5D-6282CE1C3011}" destId="{54E042BF-F9FD-4641-AD60-91BF4E2B7EC0}" srcOrd="2" destOrd="0" presId="urn:microsoft.com/office/officeart/2018/2/layout/IconVerticalSolidList"/>
    <dgm:cxn modelId="{88BDE1CB-8E57-4B8C-AC68-492854ADD8C7}" type="presParOf" srcId="{13D9E21A-3E58-4F50-BA5D-6282CE1C3011}" destId="{A7D6BBC7-308B-4E5C-A789-8F9CD1D5B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90BAE-9569-42E8-98C5-FE6287044C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30667-1910-4C3C-9A61-DE150EF6D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Churn</a:t>
          </a:r>
          <a:r>
            <a:rPr lang="en-US" baseline="0"/>
            <a:t> Dashboard</a:t>
          </a:r>
          <a:endParaRPr lang="en-US"/>
        </a:p>
      </dgm:t>
    </dgm:pt>
    <dgm:pt modelId="{CBD8D43F-81EC-47C9-9F44-5C547C2ADF55}" type="parTrans" cxnId="{DEAE1B21-DE7E-4F31-A0BA-9EF3E395C012}">
      <dgm:prSet/>
      <dgm:spPr/>
      <dgm:t>
        <a:bodyPr/>
        <a:lstStyle/>
        <a:p>
          <a:endParaRPr lang="en-US"/>
        </a:p>
      </dgm:t>
    </dgm:pt>
    <dgm:pt modelId="{8B636723-DD7E-4BC2-B079-C9D005D5AAD7}" type="sibTrans" cxnId="{DEAE1B21-DE7E-4F31-A0BA-9EF3E395C012}">
      <dgm:prSet/>
      <dgm:spPr/>
      <dgm:t>
        <a:bodyPr/>
        <a:lstStyle/>
        <a:p>
          <a:endParaRPr lang="en-US"/>
        </a:p>
      </dgm:t>
    </dgm:pt>
    <dgm:pt modelId="{47892C57-D6E3-44A8-929F-C6318B982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Risk Analysis </a:t>
          </a:r>
          <a:endParaRPr lang="en-US"/>
        </a:p>
      </dgm:t>
    </dgm:pt>
    <dgm:pt modelId="{5E1E8732-8922-49B4-873B-65C55D9A845B}" type="parTrans" cxnId="{3F070185-D7A1-41A6-AEE7-48318A0E5ED1}">
      <dgm:prSet/>
      <dgm:spPr/>
      <dgm:t>
        <a:bodyPr/>
        <a:lstStyle/>
        <a:p>
          <a:endParaRPr lang="en-US"/>
        </a:p>
      </dgm:t>
    </dgm:pt>
    <dgm:pt modelId="{179389EE-BCBC-4674-919D-4B949DF41EFA}" type="sibTrans" cxnId="{3F070185-D7A1-41A6-AEE7-48318A0E5ED1}">
      <dgm:prSet/>
      <dgm:spPr/>
      <dgm:t>
        <a:bodyPr/>
        <a:lstStyle/>
        <a:p>
          <a:endParaRPr lang="en-US"/>
        </a:p>
      </dgm:t>
    </dgm:pt>
    <dgm:pt modelId="{18B6E097-D0F4-468A-A997-265BF014D7E3}" type="pres">
      <dgm:prSet presAssocID="{92790BAE-9569-42E8-98C5-FE6287044C5A}" presName="root" presStyleCnt="0">
        <dgm:presLayoutVars>
          <dgm:dir/>
          <dgm:resizeHandles val="exact"/>
        </dgm:presLayoutVars>
      </dgm:prSet>
      <dgm:spPr/>
    </dgm:pt>
    <dgm:pt modelId="{C07DBAD2-8541-4BA6-A45A-D42D415E9962}" type="pres">
      <dgm:prSet presAssocID="{DC930667-1910-4C3C-9A61-DE150EF6D606}" presName="compNode" presStyleCnt="0"/>
      <dgm:spPr/>
    </dgm:pt>
    <dgm:pt modelId="{905BFF92-1E45-40B8-9845-6B6E5E71902C}" type="pres">
      <dgm:prSet presAssocID="{DC930667-1910-4C3C-9A61-DE150EF6D606}" presName="bgRect" presStyleLbl="bgShp" presStyleIdx="0" presStyleCnt="2"/>
      <dgm:spPr/>
    </dgm:pt>
    <dgm:pt modelId="{B2B4B68C-3109-40DD-B530-E449B2BCA822}" type="pres">
      <dgm:prSet presAssocID="{DC930667-1910-4C3C-9A61-DE150EF6D6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D3E533-46AC-4D05-BB6D-5471B6E25498}" type="pres">
      <dgm:prSet presAssocID="{DC930667-1910-4C3C-9A61-DE150EF6D606}" presName="spaceRect" presStyleCnt="0"/>
      <dgm:spPr/>
    </dgm:pt>
    <dgm:pt modelId="{F0AEFF8B-6719-485E-98B8-4437C5CB3284}" type="pres">
      <dgm:prSet presAssocID="{DC930667-1910-4C3C-9A61-DE150EF6D606}" presName="parTx" presStyleLbl="revTx" presStyleIdx="0" presStyleCnt="2">
        <dgm:presLayoutVars>
          <dgm:chMax val="0"/>
          <dgm:chPref val="0"/>
        </dgm:presLayoutVars>
      </dgm:prSet>
      <dgm:spPr/>
    </dgm:pt>
    <dgm:pt modelId="{3F1599F7-2EE5-47B2-B0C5-DF52A4378B2B}" type="pres">
      <dgm:prSet presAssocID="{8B636723-DD7E-4BC2-B079-C9D005D5AAD7}" presName="sibTrans" presStyleCnt="0"/>
      <dgm:spPr/>
    </dgm:pt>
    <dgm:pt modelId="{61A9EFAA-627A-430B-A2CF-AFD17A8D9529}" type="pres">
      <dgm:prSet presAssocID="{47892C57-D6E3-44A8-929F-C6318B9826DD}" presName="compNode" presStyleCnt="0"/>
      <dgm:spPr/>
    </dgm:pt>
    <dgm:pt modelId="{27916D29-042F-40C7-9EC4-1FFFFEA621BE}" type="pres">
      <dgm:prSet presAssocID="{47892C57-D6E3-44A8-929F-C6318B9826DD}" presName="bgRect" presStyleLbl="bgShp" presStyleIdx="1" presStyleCnt="2"/>
      <dgm:spPr/>
    </dgm:pt>
    <dgm:pt modelId="{A93FCA9D-7582-473F-8EF7-6B1B00B5E894}" type="pres">
      <dgm:prSet presAssocID="{47892C57-D6E3-44A8-929F-C6318B9826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08EC323-D5E1-4F09-8D14-3EE840388449}" type="pres">
      <dgm:prSet presAssocID="{47892C57-D6E3-44A8-929F-C6318B9826DD}" presName="spaceRect" presStyleCnt="0"/>
      <dgm:spPr/>
    </dgm:pt>
    <dgm:pt modelId="{183D4D16-CEF1-4781-AF41-68EAEC4C0904}" type="pres">
      <dgm:prSet presAssocID="{47892C57-D6E3-44A8-929F-C6318B9826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AE1B21-DE7E-4F31-A0BA-9EF3E395C012}" srcId="{92790BAE-9569-42E8-98C5-FE6287044C5A}" destId="{DC930667-1910-4C3C-9A61-DE150EF6D606}" srcOrd="0" destOrd="0" parTransId="{CBD8D43F-81EC-47C9-9F44-5C547C2ADF55}" sibTransId="{8B636723-DD7E-4BC2-B079-C9D005D5AAD7}"/>
    <dgm:cxn modelId="{7E51B034-92F4-4B8B-A189-562B2A5C5C4F}" type="presOf" srcId="{92790BAE-9569-42E8-98C5-FE6287044C5A}" destId="{18B6E097-D0F4-468A-A997-265BF014D7E3}" srcOrd="0" destOrd="0" presId="urn:microsoft.com/office/officeart/2018/2/layout/IconVerticalSolidList"/>
    <dgm:cxn modelId="{7D10734F-38C6-47B0-9F2A-7E6BBF95B209}" type="presOf" srcId="{47892C57-D6E3-44A8-929F-C6318B9826DD}" destId="{183D4D16-CEF1-4781-AF41-68EAEC4C0904}" srcOrd="0" destOrd="0" presId="urn:microsoft.com/office/officeart/2018/2/layout/IconVerticalSolidList"/>
    <dgm:cxn modelId="{3F070185-D7A1-41A6-AEE7-48318A0E5ED1}" srcId="{92790BAE-9569-42E8-98C5-FE6287044C5A}" destId="{47892C57-D6E3-44A8-929F-C6318B9826DD}" srcOrd="1" destOrd="0" parTransId="{5E1E8732-8922-49B4-873B-65C55D9A845B}" sibTransId="{179389EE-BCBC-4674-919D-4B949DF41EFA}"/>
    <dgm:cxn modelId="{CFE67ECB-FA63-480F-B1AE-14DAE190E02B}" type="presOf" srcId="{DC930667-1910-4C3C-9A61-DE150EF6D606}" destId="{F0AEFF8B-6719-485E-98B8-4437C5CB3284}" srcOrd="0" destOrd="0" presId="urn:microsoft.com/office/officeart/2018/2/layout/IconVerticalSolidList"/>
    <dgm:cxn modelId="{685B0B18-6B90-41D3-8A90-CF4D4BAF1CF5}" type="presParOf" srcId="{18B6E097-D0F4-468A-A997-265BF014D7E3}" destId="{C07DBAD2-8541-4BA6-A45A-D42D415E9962}" srcOrd="0" destOrd="0" presId="urn:microsoft.com/office/officeart/2018/2/layout/IconVerticalSolidList"/>
    <dgm:cxn modelId="{3533A781-8CCF-4304-AADC-FACAC1D7D61A}" type="presParOf" srcId="{C07DBAD2-8541-4BA6-A45A-D42D415E9962}" destId="{905BFF92-1E45-40B8-9845-6B6E5E71902C}" srcOrd="0" destOrd="0" presId="urn:microsoft.com/office/officeart/2018/2/layout/IconVerticalSolidList"/>
    <dgm:cxn modelId="{14BBBF95-8ED1-437F-82FB-7A53E7F32396}" type="presParOf" srcId="{C07DBAD2-8541-4BA6-A45A-D42D415E9962}" destId="{B2B4B68C-3109-40DD-B530-E449B2BCA822}" srcOrd="1" destOrd="0" presId="urn:microsoft.com/office/officeart/2018/2/layout/IconVerticalSolidList"/>
    <dgm:cxn modelId="{AB265E5F-3415-4D64-810D-F80ADBD28A53}" type="presParOf" srcId="{C07DBAD2-8541-4BA6-A45A-D42D415E9962}" destId="{03D3E533-46AC-4D05-BB6D-5471B6E25498}" srcOrd="2" destOrd="0" presId="urn:microsoft.com/office/officeart/2018/2/layout/IconVerticalSolidList"/>
    <dgm:cxn modelId="{FD8CBAFC-E7BD-4031-801B-A41B36027100}" type="presParOf" srcId="{C07DBAD2-8541-4BA6-A45A-D42D415E9962}" destId="{F0AEFF8B-6719-485E-98B8-4437C5CB3284}" srcOrd="3" destOrd="0" presId="urn:microsoft.com/office/officeart/2018/2/layout/IconVerticalSolidList"/>
    <dgm:cxn modelId="{3576AE2D-AD86-4ABB-8FA6-2207EECACB80}" type="presParOf" srcId="{18B6E097-D0F4-468A-A997-265BF014D7E3}" destId="{3F1599F7-2EE5-47B2-B0C5-DF52A4378B2B}" srcOrd="1" destOrd="0" presId="urn:microsoft.com/office/officeart/2018/2/layout/IconVerticalSolidList"/>
    <dgm:cxn modelId="{838C5EF4-C1BF-4B6D-AE26-69E7ECE57554}" type="presParOf" srcId="{18B6E097-D0F4-468A-A997-265BF014D7E3}" destId="{61A9EFAA-627A-430B-A2CF-AFD17A8D9529}" srcOrd="2" destOrd="0" presId="urn:microsoft.com/office/officeart/2018/2/layout/IconVerticalSolidList"/>
    <dgm:cxn modelId="{D952E53A-3B7A-463E-B9BD-67DCBDDB928C}" type="presParOf" srcId="{61A9EFAA-627A-430B-A2CF-AFD17A8D9529}" destId="{27916D29-042F-40C7-9EC4-1FFFFEA621BE}" srcOrd="0" destOrd="0" presId="urn:microsoft.com/office/officeart/2018/2/layout/IconVerticalSolidList"/>
    <dgm:cxn modelId="{7D97D1BC-B7CD-41CD-B17D-5661A072BB12}" type="presParOf" srcId="{61A9EFAA-627A-430B-A2CF-AFD17A8D9529}" destId="{A93FCA9D-7582-473F-8EF7-6B1B00B5E894}" srcOrd="1" destOrd="0" presId="urn:microsoft.com/office/officeart/2018/2/layout/IconVerticalSolidList"/>
    <dgm:cxn modelId="{86B94536-818B-4488-A31C-0A298DFDE62B}" type="presParOf" srcId="{61A9EFAA-627A-430B-A2CF-AFD17A8D9529}" destId="{608EC323-D5E1-4F09-8D14-3EE840388449}" srcOrd="2" destOrd="0" presId="urn:microsoft.com/office/officeart/2018/2/layout/IconVerticalSolidList"/>
    <dgm:cxn modelId="{096EE644-4164-47E3-8E8C-563ECF19553D}" type="presParOf" srcId="{61A9EFAA-627A-430B-A2CF-AFD17A8D9529}" destId="{183D4D16-CEF1-4781-AF41-68EAEC4C0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D94CC-E6D1-4308-B866-8B057C06A8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7F0E7-6FAF-4E1F-8A16-C6B77825A7AA}">
      <dgm:prSet phldrT="[Text]"/>
      <dgm:spPr/>
      <dgm:t>
        <a:bodyPr/>
        <a:lstStyle/>
        <a:p>
          <a:r>
            <a: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Recommendations </a:t>
          </a:r>
          <a:endParaRPr lang="en-US" dirty="0"/>
        </a:p>
      </dgm:t>
    </dgm:pt>
    <dgm:pt modelId="{1EFE67FF-5880-4374-98F2-F17A6FE03447}" type="parTrans" cxnId="{577AB57C-66E4-4A06-AD18-39B5EECBFD39}">
      <dgm:prSet/>
      <dgm:spPr/>
      <dgm:t>
        <a:bodyPr/>
        <a:lstStyle/>
        <a:p>
          <a:endParaRPr lang="en-US"/>
        </a:p>
      </dgm:t>
    </dgm:pt>
    <dgm:pt modelId="{3FA95B25-1A64-48A5-848A-587F5F9861D8}" type="sibTrans" cxnId="{577AB57C-66E4-4A06-AD18-39B5EECBFD39}">
      <dgm:prSet/>
      <dgm:spPr/>
      <dgm:t>
        <a:bodyPr/>
        <a:lstStyle/>
        <a:p>
          <a:endParaRPr lang="en-US"/>
        </a:p>
      </dgm:t>
    </dgm:pt>
    <dgm:pt modelId="{A4215E5D-B07E-40D4-B9F8-E4B927CD8A49}">
      <dgm:prSet custT="1"/>
      <dgm:spPr/>
      <dgm:t>
        <a:bodyPr/>
        <a:lstStyle/>
        <a:p>
          <a:r>
            <a:rPr lang="en-US" sz="1200" b="1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For Senior Citizens: </a:t>
          </a:r>
          <a:r>
            <a:rPr lang="en-US" sz="1200" b="0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Create special services and discounts to keep them satisfied and loyal.</a:t>
          </a:r>
          <a:endParaRPr lang="en-US" sz="1200" dirty="0"/>
        </a:p>
      </dgm:t>
    </dgm:pt>
    <dgm:pt modelId="{72F31773-2AC3-4206-8532-D4A33F1C4518}" type="parTrans" cxnId="{DA22C3D3-CCC0-424A-A08C-E5B86D676D39}">
      <dgm:prSet/>
      <dgm:spPr/>
      <dgm:t>
        <a:bodyPr/>
        <a:lstStyle/>
        <a:p>
          <a:endParaRPr lang="en-US"/>
        </a:p>
      </dgm:t>
    </dgm:pt>
    <dgm:pt modelId="{ABBC2BBE-F200-4651-9399-7B6A70436E9D}" type="sibTrans" cxnId="{DA22C3D3-CCC0-424A-A08C-E5B86D676D39}">
      <dgm:prSet/>
      <dgm:spPr/>
      <dgm:t>
        <a:bodyPr/>
        <a:lstStyle/>
        <a:p>
          <a:endParaRPr lang="en-US"/>
        </a:p>
      </dgm:t>
    </dgm:pt>
    <dgm:pt modelId="{0AF300EC-02C7-468B-AB96-9E5BCAF33786}">
      <dgm:prSet custT="1"/>
      <dgm:spPr/>
      <dgm:t>
        <a:bodyPr/>
        <a:lstStyle/>
        <a:p>
          <a:r>
            <a:rPr lang="en-US" sz="1200" b="1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For Families: </a:t>
          </a:r>
          <a:r>
            <a:rPr lang="en-US" sz="1200" b="0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Offer family-friendly packages </a:t>
          </a:r>
        </a:p>
      </dgm:t>
    </dgm:pt>
    <dgm:pt modelId="{CF2984F5-8B2D-4A7B-B423-56C51C4D7C61}" type="parTrans" cxnId="{9378A926-B702-417B-BD76-C97AEBD0AFCC}">
      <dgm:prSet/>
      <dgm:spPr/>
      <dgm:t>
        <a:bodyPr/>
        <a:lstStyle/>
        <a:p>
          <a:endParaRPr lang="en-US"/>
        </a:p>
      </dgm:t>
    </dgm:pt>
    <dgm:pt modelId="{0FB030D7-398D-47A6-9F76-72AE861992E9}" type="sibTrans" cxnId="{9378A926-B702-417B-BD76-C97AEBD0AFCC}">
      <dgm:prSet/>
      <dgm:spPr/>
      <dgm:t>
        <a:bodyPr/>
        <a:lstStyle/>
        <a:p>
          <a:endParaRPr lang="en-US"/>
        </a:p>
      </dgm:t>
    </dgm:pt>
    <dgm:pt modelId="{46D2877B-2FBE-4379-A5C8-B7ECA525E747}">
      <dgm:prSet custT="1"/>
      <dgm:spPr/>
      <dgm:t>
        <a:bodyPr/>
        <a:lstStyle/>
        <a:p>
          <a:r>
            <a:rPr lang="en-US" sz="1200" b="0" i="0">
              <a:solidFill>
                <a:srgbClr val="252423"/>
              </a:solidFill>
              <a:effectLst/>
              <a:latin typeface="Segoe UI" panose="020B0502040204020203" pitchFamily="34" charset="0"/>
            </a:rPr>
            <a:t>Use personalized surveys to quickly identify and solve customer problems.</a:t>
          </a:r>
          <a:endParaRPr lang="en-US" sz="1200" b="0" i="0" dirty="0">
            <a:solidFill>
              <a:srgbClr val="252423"/>
            </a:solidFill>
            <a:effectLst/>
            <a:latin typeface="Segoe UI" panose="020B0502040204020203" pitchFamily="34" charset="0"/>
          </a:endParaRPr>
        </a:p>
      </dgm:t>
    </dgm:pt>
    <dgm:pt modelId="{12B36549-4A58-429A-98E8-E463328BDF43}" type="parTrans" cxnId="{601B931E-CC81-4AFE-B51D-F567454BFC10}">
      <dgm:prSet/>
      <dgm:spPr/>
      <dgm:t>
        <a:bodyPr/>
        <a:lstStyle/>
        <a:p>
          <a:endParaRPr lang="en-US"/>
        </a:p>
      </dgm:t>
    </dgm:pt>
    <dgm:pt modelId="{8FD501C8-F8CD-4EF7-9608-CC9EDD558A38}" type="sibTrans" cxnId="{601B931E-CC81-4AFE-B51D-F567454BFC10}">
      <dgm:prSet/>
      <dgm:spPr/>
      <dgm:t>
        <a:bodyPr/>
        <a:lstStyle/>
        <a:p>
          <a:endParaRPr lang="en-US"/>
        </a:p>
      </dgm:t>
    </dgm:pt>
    <dgm:pt modelId="{FF31711F-45B1-4321-96BB-4FAC26D0E430}">
      <dgm:prSet custT="1"/>
      <dgm:spPr/>
      <dgm:t>
        <a:bodyPr/>
        <a:lstStyle/>
        <a:p>
          <a:r>
            <a:rPr lang="en-US" sz="1200" b="0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Turn feedback into actions that improve services.</a:t>
          </a:r>
        </a:p>
      </dgm:t>
    </dgm:pt>
    <dgm:pt modelId="{72A92CC0-A05A-4D71-A763-D41565097DAC}" type="parTrans" cxnId="{7723FF38-AAE0-4554-B058-1CDFB0E4EFEB}">
      <dgm:prSet/>
      <dgm:spPr/>
      <dgm:t>
        <a:bodyPr/>
        <a:lstStyle/>
        <a:p>
          <a:endParaRPr lang="en-US"/>
        </a:p>
      </dgm:t>
    </dgm:pt>
    <dgm:pt modelId="{01545632-9F9E-4AF2-A902-004588E61446}" type="sibTrans" cxnId="{7723FF38-AAE0-4554-B058-1CDFB0E4EFEB}">
      <dgm:prSet/>
      <dgm:spPr/>
      <dgm:t>
        <a:bodyPr/>
        <a:lstStyle/>
        <a:p>
          <a:endParaRPr lang="en-US"/>
        </a:p>
      </dgm:t>
    </dgm:pt>
    <dgm:pt modelId="{A1381973-CA54-425B-8C1F-0A3F5793933F}">
      <dgm:prSet custT="1"/>
      <dgm:spPr/>
      <dgm:t>
        <a:bodyPr/>
        <a:lstStyle/>
        <a:p>
          <a:r>
            <a:rPr lang="en-US" sz="1200" b="0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Regularly update your churn models to stay aligned with customer needs..</a:t>
          </a:r>
        </a:p>
      </dgm:t>
    </dgm:pt>
    <dgm:pt modelId="{19D8B210-03AE-4DCD-979C-1541A97E48FE}" type="parTrans" cxnId="{A2B91742-5DF4-4CBC-BDB9-41DF30C1E0BE}">
      <dgm:prSet/>
      <dgm:spPr/>
      <dgm:t>
        <a:bodyPr/>
        <a:lstStyle/>
        <a:p>
          <a:endParaRPr lang="en-US"/>
        </a:p>
      </dgm:t>
    </dgm:pt>
    <dgm:pt modelId="{8BF13823-F62C-450C-A514-ECF6D543E89A}" type="sibTrans" cxnId="{A2B91742-5DF4-4CBC-BDB9-41DF30C1E0BE}">
      <dgm:prSet/>
      <dgm:spPr/>
      <dgm:t>
        <a:bodyPr/>
        <a:lstStyle/>
        <a:p>
          <a:endParaRPr lang="en-US"/>
        </a:p>
      </dgm:t>
    </dgm:pt>
    <dgm:pt modelId="{B0BC1419-593A-40C3-B6EA-ED07F6E77F56}">
      <dgm:prSet custT="1"/>
      <dgm:spPr/>
      <dgm:t>
        <a:bodyPr/>
        <a:lstStyle/>
        <a:p>
          <a:r>
            <a:rPr lang="en-US" sz="1200" b="0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Inspire more people to use fiber optics and other services</a:t>
          </a:r>
          <a:endParaRPr lang="en-US" sz="1200" dirty="0"/>
        </a:p>
      </dgm:t>
    </dgm:pt>
    <dgm:pt modelId="{D71C0F2C-ED2F-45DE-BD30-C5FCC5364A93}" type="parTrans" cxnId="{DEE70EDE-7110-407F-99A6-8EFC46258879}">
      <dgm:prSet/>
      <dgm:spPr/>
      <dgm:t>
        <a:bodyPr/>
        <a:lstStyle/>
        <a:p>
          <a:endParaRPr lang="en-US"/>
        </a:p>
      </dgm:t>
    </dgm:pt>
    <dgm:pt modelId="{0BC090A4-3157-4FDB-9C32-546332CE03CA}" type="sibTrans" cxnId="{DEE70EDE-7110-407F-99A6-8EFC46258879}">
      <dgm:prSet/>
      <dgm:spPr/>
      <dgm:t>
        <a:bodyPr/>
        <a:lstStyle/>
        <a:p>
          <a:endParaRPr lang="en-US"/>
        </a:p>
      </dgm:t>
    </dgm:pt>
    <dgm:pt modelId="{1F7B30D3-9CA0-4772-9FA3-C6CF99126659}">
      <dgm:prSet custT="1"/>
      <dgm:spPr/>
      <dgm:t>
        <a:bodyPr/>
        <a:lstStyle/>
        <a:p>
          <a:r>
            <a:rPr lang="en-US" sz="1200" b="1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In General:</a:t>
          </a:r>
          <a:endParaRPr lang="en-US" sz="1200" b="0" i="0" dirty="0">
            <a:solidFill>
              <a:srgbClr val="252423"/>
            </a:solidFill>
            <a:effectLst/>
            <a:latin typeface="Segoe UI" panose="020B0502040204020203" pitchFamily="34" charset="0"/>
          </a:endParaRPr>
        </a:p>
      </dgm:t>
    </dgm:pt>
    <dgm:pt modelId="{26BDAEB7-8786-4362-BAC1-5111CE17E519}" type="sibTrans" cxnId="{3ED79D08-C38D-441B-8BA2-314B1523E9F5}">
      <dgm:prSet/>
      <dgm:spPr/>
      <dgm:t>
        <a:bodyPr/>
        <a:lstStyle/>
        <a:p>
          <a:endParaRPr lang="en-US"/>
        </a:p>
      </dgm:t>
    </dgm:pt>
    <dgm:pt modelId="{ECC3D5B8-A687-4C38-A67D-BB2CCC3FF86E}" type="parTrans" cxnId="{3ED79D08-C38D-441B-8BA2-314B1523E9F5}">
      <dgm:prSet/>
      <dgm:spPr/>
      <dgm:t>
        <a:bodyPr/>
        <a:lstStyle/>
        <a:p>
          <a:endParaRPr lang="en-US"/>
        </a:p>
      </dgm:t>
    </dgm:pt>
    <dgm:pt modelId="{2BD3AA27-AD24-4DA3-A4AF-D57E0D7E55F7}">
      <dgm:prSet phldrT="[Text]"/>
      <dgm:spPr/>
      <dgm:t>
        <a:bodyPr/>
        <a:lstStyle/>
        <a:p>
          <a:r>
            <a:rPr lang="en-US" b="1" i="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Findings </a:t>
          </a:r>
          <a:endParaRPr lang="en-US" dirty="0"/>
        </a:p>
      </dgm:t>
    </dgm:pt>
    <dgm:pt modelId="{2F544D33-CF82-475A-888A-0D369FE6AB19}" type="sibTrans" cxnId="{06CDD40F-6337-4E5D-AA5B-A9BE5D565E95}">
      <dgm:prSet/>
      <dgm:spPr/>
      <dgm:t>
        <a:bodyPr/>
        <a:lstStyle/>
        <a:p>
          <a:endParaRPr lang="en-US"/>
        </a:p>
      </dgm:t>
    </dgm:pt>
    <dgm:pt modelId="{CC73639C-9E66-4633-9263-93B7DF8D3709}" type="parTrans" cxnId="{06CDD40F-6337-4E5D-AA5B-A9BE5D565E95}">
      <dgm:prSet/>
      <dgm:spPr/>
      <dgm:t>
        <a:bodyPr/>
        <a:lstStyle/>
        <a:p>
          <a:endParaRPr lang="en-US"/>
        </a:p>
      </dgm:t>
    </dgm:pt>
    <dgm:pt modelId="{D341E43B-B697-4FA2-869E-56197EF32433}">
      <dgm:prSet phldrT="[Text]" custT="1"/>
      <dgm:spPr/>
      <dgm:t>
        <a:bodyPr/>
        <a:lstStyle/>
        <a:p>
          <a:endParaRPr lang="en-US" sz="1200" b="0" i="0" kern="1200" dirty="0">
            <a:solidFill>
              <a:srgbClr val="252423"/>
            </a:solidFill>
            <a:effectLst/>
            <a:latin typeface="Segoe UI" panose="020B0502040204020203" pitchFamily="34" charset="0"/>
            <a:ea typeface="+mn-ea"/>
            <a:cs typeface="+mn-cs"/>
          </a:endParaRPr>
        </a:p>
      </dgm:t>
    </dgm:pt>
    <dgm:pt modelId="{3EF47CA0-EA7A-4670-9A7B-C48DFC61C0DA}" type="parTrans" cxnId="{2578794D-0170-4C57-8EB5-DCB365B6A2ED}">
      <dgm:prSet/>
      <dgm:spPr/>
      <dgm:t>
        <a:bodyPr/>
        <a:lstStyle/>
        <a:p>
          <a:endParaRPr lang="en-US"/>
        </a:p>
      </dgm:t>
    </dgm:pt>
    <dgm:pt modelId="{1CCE7E32-2874-4344-BB46-9D7FEDFD2B35}" type="sibTrans" cxnId="{2578794D-0170-4C57-8EB5-DCB365B6A2ED}">
      <dgm:prSet/>
      <dgm:spPr/>
      <dgm:t>
        <a:bodyPr/>
        <a:lstStyle/>
        <a:p>
          <a:endParaRPr lang="en-US"/>
        </a:p>
      </dgm:t>
    </dgm:pt>
    <dgm:pt modelId="{67D2DEB6-11C1-4519-9A63-3797EDA4A690}">
      <dgm:prSet custT="1"/>
      <dgm:spPr/>
      <dgm:t>
        <a:bodyPr/>
        <a:lstStyle/>
        <a:p>
          <a:pPr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Overall Churn Rate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At 28%, too many customers are leaving.</a:t>
          </a:r>
        </a:p>
      </dgm:t>
    </dgm:pt>
    <dgm:pt modelId="{D30F1490-85F8-44F8-BBD5-6D0D55B7348D}" type="parTrans" cxnId="{320ED011-1282-451D-9476-8C8D52A35EC0}">
      <dgm:prSet/>
      <dgm:spPr/>
      <dgm:t>
        <a:bodyPr/>
        <a:lstStyle/>
        <a:p>
          <a:endParaRPr lang="en-US"/>
        </a:p>
      </dgm:t>
    </dgm:pt>
    <dgm:pt modelId="{21476BEE-0E75-4019-90BD-74FE304D0248}" type="sibTrans" cxnId="{320ED011-1282-451D-9476-8C8D52A35EC0}">
      <dgm:prSet/>
      <dgm:spPr/>
      <dgm:t>
        <a:bodyPr/>
        <a:lstStyle/>
        <a:p>
          <a:endParaRPr lang="en-US"/>
        </a:p>
      </dgm:t>
    </dgm:pt>
    <dgm:pt modelId="{CC1D2C92-0D9B-4469-B110-F2287C58FA92}">
      <dgm:prSet custT="1"/>
      <dgm:spPr/>
      <dgm:t>
        <a:bodyPr/>
        <a:lstStyle/>
        <a:p>
          <a:pPr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Senior Citizens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Higher churn among senior citizens seems their needs aren't being met.</a:t>
          </a:r>
        </a:p>
      </dgm:t>
    </dgm:pt>
    <dgm:pt modelId="{EA301919-DDD3-45F1-A174-76825CD78D73}" type="parTrans" cxnId="{028AAFA3-8CEE-4B34-8BE5-0441981F6E0F}">
      <dgm:prSet/>
      <dgm:spPr/>
      <dgm:t>
        <a:bodyPr/>
        <a:lstStyle/>
        <a:p>
          <a:endParaRPr lang="en-US"/>
        </a:p>
      </dgm:t>
    </dgm:pt>
    <dgm:pt modelId="{14728500-B267-470E-BEF8-963DD3AE8EE0}" type="sibTrans" cxnId="{028AAFA3-8CEE-4B34-8BE5-0441981F6E0F}">
      <dgm:prSet/>
      <dgm:spPr/>
      <dgm:t>
        <a:bodyPr/>
        <a:lstStyle/>
        <a:p>
          <a:endParaRPr lang="en-US"/>
        </a:p>
      </dgm:t>
    </dgm:pt>
    <dgm:pt modelId="{5C4F6669-EF6A-47B7-9E91-4B97DF85AB9B}">
      <dgm:prSet custT="1"/>
      <dgm:spPr/>
      <dgm:t>
        <a:bodyPr/>
        <a:lstStyle/>
        <a:p>
          <a:pPr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Single Customers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Customers without partners or dependents show higher churn, indicating a need for tailored services.</a:t>
          </a:r>
        </a:p>
      </dgm:t>
    </dgm:pt>
    <dgm:pt modelId="{DA659045-E79B-4281-84F9-080F9C1C9AC1}" type="parTrans" cxnId="{5655285D-B0DA-4EBC-A1C8-58EA149DAB0A}">
      <dgm:prSet/>
      <dgm:spPr/>
      <dgm:t>
        <a:bodyPr/>
        <a:lstStyle/>
        <a:p>
          <a:endParaRPr lang="en-US"/>
        </a:p>
      </dgm:t>
    </dgm:pt>
    <dgm:pt modelId="{389E8F30-EEB9-4324-B5A0-C460E95980B4}" type="sibTrans" cxnId="{5655285D-B0DA-4EBC-A1C8-58EA149DAB0A}">
      <dgm:prSet/>
      <dgm:spPr/>
      <dgm:t>
        <a:bodyPr/>
        <a:lstStyle/>
        <a:p>
          <a:endParaRPr lang="en-US"/>
        </a:p>
      </dgm:t>
    </dgm:pt>
    <dgm:pt modelId="{31B764EA-7281-45D3-9C36-7A96ACA81A1E}">
      <dgm:prSet custT="1"/>
      <dgm:spPr/>
      <dgm:t>
        <a:bodyPr/>
        <a:lstStyle/>
        <a:p>
          <a:pPr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Internet Services 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Optical Fiber users has higher churn rate</a:t>
          </a:r>
          <a:r>
            <a:rPr lang="en-US" sz="18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.</a:t>
          </a:r>
        </a:p>
      </dgm:t>
    </dgm:pt>
    <dgm:pt modelId="{831E485C-6FF4-4446-B489-644B5CBF5DEA}" type="parTrans" cxnId="{5E643E2B-69AA-4050-A5FE-FC8CBB9F6159}">
      <dgm:prSet/>
      <dgm:spPr/>
      <dgm:t>
        <a:bodyPr/>
        <a:lstStyle/>
        <a:p>
          <a:endParaRPr lang="en-US"/>
        </a:p>
      </dgm:t>
    </dgm:pt>
    <dgm:pt modelId="{09662F5B-1B77-467E-9F47-61293EF101EB}" type="sibTrans" cxnId="{5E643E2B-69AA-4050-A5FE-FC8CBB9F6159}">
      <dgm:prSet/>
      <dgm:spPr/>
      <dgm:t>
        <a:bodyPr/>
        <a:lstStyle/>
        <a:p>
          <a:endParaRPr lang="en-US"/>
        </a:p>
      </dgm:t>
    </dgm:pt>
    <dgm:pt modelId="{8C8DFCD9-7520-4C85-ADD4-59D61077C6E3}" type="pres">
      <dgm:prSet presAssocID="{D4CD94CC-E6D1-4308-B866-8B057C06A843}" presName="linear" presStyleCnt="0">
        <dgm:presLayoutVars>
          <dgm:dir/>
          <dgm:animLvl val="lvl"/>
          <dgm:resizeHandles val="exact"/>
        </dgm:presLayoutVars>
      </dgm:prSet>
      <dgm:spPr/>
    </dgm:pt>
    <dgm:pt modelId="{4FC7BB50-FD78-4B91-9A63-1E76A25645AD}" type="pres">
      <dgm:prSet presAssocID="{2BD3AA27-AD24-4DA3-A4AF-D57E0D7E55F7}" presName="parentLin" presStyleCnt="0"/>
      <dgm:spPr/>
    </dgm:pt>
    <dgm:pt modelId="{CA574801-8720-431B-AC1A-55EDBA9F3D92}" type="pres">
      <dgm:prSet presAssocID="{2BD3AA27-AD24-4DA3-A4AF-D57E0D7E55F7}" presName="parentLeftMargin" presStyleLbl="node1" presStyleIdx="0" presStyleCnt="2" custLinFactNeighborX="-62915" custLinFactNeighborY="-1359"/>
      <dgm:spPr/>
    </dgm:pt>
    <dgm:pt modelId="{39B7A079-CEFA-4150-9FBC-8CAFCFE27B04}" type="pres">
      <dgm:prSet presAssocID="{2BD3AA27-AD24-4DA3-A4AF-D57E0D7E55F7}" presName="parentText" presStyleLbl="node1" presStyleIdx="0" presStyleCnt="2" custLinFactY="-100306" custLinFactNeighborX="5019" custLinFactNeighborY="-200000">
        <dgm:presLayoutVars>
          <dgm:chMax val="0"/>
          <dgm:bulletEnabled val="1"/>
        </dgm:presLayoutVars>
      </dgm:prSet>
      <dgm:spPr/>
    </dgm:pt>
    <dgm:pt modelId="{427A646A-030D-44A9-8353-C1B073E9F081}" type="pres">
      <dgm:prSet presAssocID="{2BD3AA27-AD24-4DA3-A4AF-D57E0D7E55F7}" presName="negativeSpace" presStyleCnt="0"/>
      <dgm:spPr/>
    </dgm:pt>
    <dgm:pt modelId="{E4CD2293-7AB2-47C8-94A5-C0FC435BDB67}" type="pres">
      <dgm:prSet presAssocID="{2BD3AA27-AD24-4DA3-A4AF-D57E0D7E55F7}" presName="childText" presStyleLbl="conFgAcc1" presStyleIdx="0" presStyleCnt="2">
        <dgm:presLayoutVars>
          <dgm:bulletEnabled val="1"/>
        </dgm:presLayoutVars>
      </dgm:prSet>
      <dgm:spPr/>
    </dgm:pt>
    <dgm:pt modelId="{06775FD6-FB27-485A-88D8-C38AF4AB68B4}" type="pres">
      <dgm:prSet presAssocID="{2F544D33-CF82-475A-888A-0D369FE6AB19}" presName="spaceBetweenRectangles" presStyleCnt="0"/>
      <dgm:spPr/>
    </dgm:pt>
    <dgm:pt modelId="{63B95D46-C6DA-436C-80B5-53BE95200C57}" type="pres">
      <dgm:prSet presAssocID="{1807F0E7-6FAF-4E1F-8A16-C6B77825A7AA}" presName="parentLin" presStyleCnt="0"/>
      <dgm:spPr/>
    </dgm:pt>
    <dgm:pt modelId="{9A72A7BB-22FC-4A15-9421-C4F37C086C1A}" type="pres">
      <dgm:prSet presAssocID="{1807F0E7-6FAF-4E1F-8A16-C6B77825A7AA}" presName="parentLeftMargin" presStyleLbl="node1" presStyleIdx="0" presStyleCnt="2"/>
      <dgm:spPr/>
    </dgm:pt>
    <dgm:pt modelId="{5C74B6BE-3984-4D1E-8FBA-AB40A250D0FC}" type="pres">
      <dgm:prSet presAssocID="{1807F0E7-6FAF-4E1F-8A16-C6B77825A7AA}" presName="parentText" presStyleLbl="node1" presStyleIdx="1" presStyleCnt="2" custLinFactNeighborX="-62915" custLinFactNeighborY="-1359">
        <dgm:presLayoutVars>
          <dgm:chMax val="0"/>
          <dgm:bulletEnabled val="1"/>
        </dgm:presLayoutVars>
      </dgm:prSet>
      <dgm:spPr/>
    </dgm:pt>
    <dgm:pt modelId="{DB6CFFDF-6E55-4C2B-8928-5335531D89AC}" type="pres">
      <dgm:prSet presAssocID="{1807F0E7-6FAF-4E1F-8A16-C6B77825A7AA}" presName="negativeSpace" presStyleCnt="0"/>
      <dgm:spPr/>
    </dgm:pt>
    <dgm:pt modelId="{04733F6E-9DE4-477D-812B-96F4086DB36C}" type="pres">
      <dgm:prSet presAssocID="{1807F0E7-6FAF-4E1F-8A16-C6B77825A7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D79D08-C38D-441B-8BA2-314B1523E9F5}" srcId="{1807F0E7-6FAF-4E1F-8A16-C6B77825A7AA}" destId="{1F7B30D3-9CA0-4772-9FA3-C6CF99126659}" srcOrd="2" destOrd="0" parTransId="{ECC3D5B8-A687-4C38-A67D-BB2CCC3FF86E}" sibTransId="{26BDAEB7-8786-4362-BAC1-5111CE17E519}"/>
    <dgm:cxn modelId="{90B7940C-828A-43D1-B62E-0A54BFD634B8}" type="presOf" srcId="{A1381973-CA54-425B-8C1F-0A3F5793933F}" destId="{04733F6E-9DE4-477D-812B-96F4086DB36C}" srcOrd="0" destOrd="5" presId="urn:microsoft.com/office/officeart/2005/8/layout/list1"/>
    <dgm:cxn modelId="{06CDD40F-6337-4E5D-AA5B-A9BE5D565E95}" srcId="{D4CD94CC-E6D1-4308-B866-8B057C06A843}" destId="{2BD3AA27-AD24-4DA3-A4AF-D57E0D7E55F7}" srcOrd="0" destOrd="0" parTransId="{CC73639C-9E66-4633-9263-93B7DF8D3709}" sibTransId="{2F544D33-CF82-475A-888A-0D369FE6AB19}"/>
    <dgm:cxn modelId="{320ED011-1282-451D-9476-8C8D52A35EC0}" srcId="{D341E43B-B697-4FA2-869E-56197EF32433}" destId="{67D2DEB6-11C1-4519-9A63-3797EDA4A690}" srcOrd="0" destOrd="0" parTransId="{D30F1490-85F8-44F8-BBD5-6D0D55B7348D}" sibTransId="{21476BEE-0E75-4019-90BD-74FE304D0248}"/>
    <dgm:cxn modelId="{33778717-E1BF-43EC-928A-5BF775BC9026}" type="presOf" srcId="{B0BC1419-593A-40C3-B6EA-ED07F6E77F56}" destId="{04733F6E-9DE4-477D-812B-96F4086DB36C}" srcOrd="0" destOrd="6" presId="urn:microsoft.com/office/officeart/2005/8/layout/list1"/>
    <dgm:cxn modelId="{601B931E-CC81-4AFE-B51D-F567454BFC10}" srcId="{1807F0E7-6FAF-4E1F-8A16-C6B77825A7AA}" destId="{46D2877B-2FBE-4379-A5C8-B7ECA525E747}" srcOrd="3" destOrd="0" parTransId="{12B36549-4A58-429A-98E8-E463328BDF43}" sibTransId="{8FD501C8-F8CD-4EF7-9608-CC9EDD558A38}"/>
    <dgm:cxn modelId="{9378A926-B702-417B-BD76-C97AEBD0AFCC}" srcId="{1807F0E7-6FAF-4E1F-8A16-C6B77825A7AA}" destId="{0AF300EC-02C7-468B-AB96-9E5BCAF33786}" srcOrd="1" destOrd="0" parTransId="{CF2984F5-8B2D-4A7B-B423-56C51C4D7C61}" sibTransId="{0FB030D7-398D-47A6-9F76-72AE861992E9}"/>
    <dgm:cxn modelId="{3E55122A-B681-4C0B-9771-4C169EB7BC5C}" type="presOf" srcId="{D4CD94CC-E6D1-4308-B866-8B057C06A843}" destId="{8C8DFCD9-7520-4C85-ADD4-59D61077C6E3}" srcOrd="0" destOrd="0" presId="urn:microsoft.com/office/officeart/2005/8/layout/list1"/>
    <dgm:cxn modelId="{5E643E2B-69AA-4050-A5FE-FC8CBB9F6159}" srcId="{D341E43B-B697-4FA2-869E-56197EF32433}" destId="{31B764EA-7281-45D3-9C36-7A96ACA81A1E}" srcOrd="3" destOrd="0" parTransId="{831E485C-6FF4-4446-B489-644B5CBF5DEA}" sibTransId="{09662F5B-1B77-467E-9F47-61293EF101EB}"/>
    <dgm:cxn modelId="{675FD733-021A-4A5F-8BA9-CD144ABB2F16}" type="presOf" srcId="{0AF300EC-02C7-468B-AB96-9E5BCAF33786}" destId="{04733F6E-9DE4-477D-812B-96F4086DB36C}" srcOrd="0" destOrd="1" presId="urn:microsoft.com/office/officeart/2005/8/layout/list1"/>
    <dgm:cxn modelId="{7723FF38-AAE0-4554-B058-1CDFB0E4EFEB}" srcId="{1807F0E7-6FAF-4E1F-8A16-C6B77825A7AA}" destId="{FF31711F-45B1-4321-96BB-4FAC26D0E430}" srcOrd="4" destOrd="0" parTransId="{72A92CC0-A05A-4D71-A763-D41565097DAC}" sibTransId="{01545632-9F9E-4AF2-A902-004588E61446}"/>
    <dgm:cxn modelId="{A0AA2640-4272-4270-90A9-E0B38445075E}" type="presOf" srcId="{31B764EA-7281-45D3-9C36-7A96ACA81A1E}" destId="{E4CD2293-7AB2-47C8-94A5-C0FC435BDB67}" srcOrd="0" destOrd="4" presId="urn:microsoft.com/office/officeart/2005/8/layout/list1"/>
    <dgm:cxn modelId="{5655285D-B0DA-4EBC-A1C8-58EA149DAB0A}" srcId="{D341E43B-B697-4FA2-869E-56197EF32433}" destId="{5C4F6669-EF6A-47B7-9E91-4B97DF85AB9B}" srcOrd="2" destOrd="0" parTransId="{DA659045-E79B-4281-84F9-080F9C1C9AC1}" sibTransId="{389E8F30-EEB9-4324-B5A0-C460E95980B4}"/>
    <dgm:cxn modelId="{9071CA5F-3439-4733-B15D-D7537F50622C}" type="presOf" srcId="{D341E43B-B697-4FA2-869E-56197EF32433}" destId="{E4CD2293-7AB2-47C8-94A5-C0FC435BDB67}" srcOrd="0" destOrd="0" presId="urn:microsoft.com/office/officeart/2005/8/layout/list1"/>
    <dgm:cxn modelId="{A2B91742-5DF4-4CBC-BDB9-41DF30C1E0BE}" srcId="{1807F0E7-6FAF-4E1F-8A16-C6B77825A7AA}" destId="{A1381973-CA54-425B-8C1F-0A3F5793933F}" srcOrd="5" destOrd="0" parTransId="{19D8B210-03AE-4DCD-979C-1541A97E48FE}" sibTransId="{8BF13823-F62C-450C-A514-ECF6D543E89A}"/>
    <dgm:cxn modelId="{DD022763-04ED-4DEC-B028-264E28CFA90A}" type="presOf" srcId="{1807F0E7-6FAF-4E1F-8A16-C6B77825A7AA}" destId="{9A72A7BB-22FC-4A15-9421-C4F37C086C1A}" srcOrd="0" destOrd="0" presId="urn:microsoft.com/office/officeart/2005/8/layout/list1"/>
    <dgm:cxn modelId="{2578794D-0170-4C57-8EB5-DCB365B6A2ED}" srcId="{2BD3AA27-AD24-4DA3-A4AF-D57E0D7E55F7}" destId="{D341E43B-B697-4FA2-869E-56197EF32433}" srcOrd="0" destOrd="0" parTransId="{3EF47CA0-EA7A-4670-9A7B-C48DFC61C0DA}" sibTransId="{1CCE7E32-2874-4344-BB46-9D7FEDFD2B35}"/>
    <dgm:cxn modelId="{537F6352-20A1-4097-B2E1-3F8E82C1625A}" type="presOf" srcId="{CC1D2C92-0D9B-4469-B110-F2287C58FA92}" destId="{E4CD2293-7AB2-47C8-94A5-C0FC435BDB67}" srcOrd="0" destOrd="2" presId="urn:microsoft.com/office/officeart/2005/8/layout/list1"/>
    <dgm:cxn modelId="{5FD31874-203B-4C97-A707-5D3EAA810A06}" type="presOf" srcId="{A4215E5D-B07E-40D4-B9F8-E4B927CD8A49}" destId="{04733F6E-9DE4-477D-812B-96F4086DB36C}" srcOrd="0" destOrd="0" presId="urn:microsoft.com/office/officeart/2005/8/layout/list1"/>
    <dgm:cxn modelId="{577AB57C-66E4-4A06-AD18-39B5EECBFD39}" srcId="{D4CD94CC-E6D1-4308-B866-8B057C06A843}" destId="{1807F0E7-6FAF-4E1F-8A16-C6B77825A7AA}" srcOrd="1" destOrd="0" parTransId="{1EFE67FF-5880-4374-98F2-F17A6FE03447}" sibTransId="{3FA95B25-1A64-48A5-848A-587F5F9861D8}"/>
    <dgm:cxn modelId="{0FBEAE7F-8CCD-4064-A491-B74123A6D037}" type="presOf" srcId="{67D2DEB6-11C1-4519-9A63-3797EDA4A690}" destId="{E4CD2293-7AB2-47C8-94A5-C0FC435BDB67}" srcOrd="0" destOrd="1" presId="urn:microsoft.com/office/officeart/2005/8/layout/list1"/>
    <dgm:cxn modelId="{C8B20E84-192B-4D85-9149-22C026A08CF5}" type="presOf" srcId="{46D2877B-2FBE-4379-A5C8-B7ECA525E747}" destId="{04733F6E-9DE4-477D-812B-96F4086DB36C}" srcOrd="0" destOrd="3" presId="urn:microsoft.com/office/officeart/2005/8/layout/list1"/>
    <dgm:cxn modelId="{747CD584-C7D0-4236-B5FC-82EA0A330114}" type="presOf" srcId="{1807F0E7-6FAF-4E1F-8A16-C6B77825A7AA}" destId="{5C74B6BE-3984-4D1E-8FBA-AB40A250D0FC}" srcOrd="1" destOrd="0" presId="urn:microsoft.com/office/officeart/2005/8/layout/list1"/>
    <dgm:cxn modelId="{E561679B-58C2-4DC1-91BC-45E7FDCEBFA8}" type="presOf" srcId="{1F7B30D3-9CA0-4772-9FA3-C6CF99126659}" destId="{04733F6E-9DE4-477D-812B-96F4086DB36C}" srcOrd="0" destOrd="2" presId="urn:microsoft.com/office/officeart/2005/8/layout/list1"/>
    <dgm:cxn modelId="{028AAFA3-8CEE-4B34-8BE5-0441981F6E0F}" srcId="{D341E43B-B697-4FA2-869E-56197EF32433}" destId="{CC1D2C92-0D9B-4469-B110-F2287C58FA92}" srcOrd="1" destOrd="0" parTransId="{EA301919-DDD3-45F1-A174-76825CD78D73}" sibTransId="{14728500-B267-470E-BEF8-963DD3AE8EE0}"/>
    <dgm:cxn modelId="{F65F68AC-4DF1-4321-854A-85FD6EEF8AA6}" type="presOf" srcId="{2BD3AA27-AD24-4DA3-A4AF-D57E0D7E55F7}" destId="{CA574801-8720-431B-AC1A-55EDBA9F3D92}" srcOrd="0" destOrd="0" presId="urn:microsoft.com/office/officeart/2005/8/layout/list1"/>
    <dgm:cxn modelId="{F1001EC2-95B0-4B14-A892-278373F45824}" type="presOf" srcId="{2BD3AA27-AD24-4DA3-A4AF-D57E0D7E55F7}" destId="{39B7A079-CEFA-4150-9FBC-8CAFCFE27B04}" srcOrd="1" destOrd="0" presId="urn:microsoft.com/office/officeart/2005/8/layout/list1"/>
    <dgm:cxn modelId="{DA22C3D3-CCC0-424A-A08C-E5B86D676D39}" srcId="{1807F0E7-6FAF-4E1F-8A16-C6B77825A7AA}" destId="{A4215E5D-B07E-40D4-B9F8-E4B927CD8A49}" srcOrd="0" destOrd="0" parTransId="{72F31773-2AC3-4206-8532-D4A33F1C4518}" sibTransId="{ABBC2BBE-F200-4651-9399-7B6A70436E9D}"/>
    <dgm:cxn modelId="{DEE70EDE-7110-407F-99A6-8EFC46258879}" srcId="{1807F0E7-6FAF-4E1F-8A16-C6B77825A7AA}" destId="{B0BC1419-593A-40C3-B6EA-ED07F6E77F56}" srcOrd="6" destOrd="0" parTransId="{D71C0F2C-ED2F-45DE-BD30-C5FCC5364A93}" sibTransId="{0BC090A4-3157-4FDB-9C32-546332CE03CA}"/>
    <dgm:cxn modelId="{2E4312F0-D9B8-41B0-B935-5AA807C70D99}" type="presOf" srcId="{5C4F6669-EF6A-47B7-9E91-4B97DF85AB9B}" destId="{E4CD2293-7AB2-47C8-94A5-C0FC435BDB67}" srcOrd="0" destOrd="3" presId="urn:microsoft.com/office/officeart/2005/8/layout/list1"/>
    <dgm:cxn modelId="{6BD958FA-4AD6-4E32-81D8-BC4CCD32C3BF}" type="presOf" srcId="{FF31711F-45B1-4321-96BB-4FAC26D0E430}" destId="{04733F6E-9DE4-477D-812B-96F4086DB36C}" srcOrd="0" destOrd="4" presId="urn:microsoft.com/office/officeart/2005/8/layout/list1"/>
    <dgm:cxn modelId="{A897AC21-CAA2-4F6E-A9A8-1834BF35DA24}" type="presParOf" srcId="{8C8DFCD9-7520-4C85-ADD4-59D61077C6E3}" destId="{4FC7BB50-FD78-4B91-9A63-1E76A25645AD}" srcOrd="0" destOrd="0" presId="urn:microsoft.com/office/officeart/2005/8/layout/list1"/>
    <dgm:cxn modelId="{40B1BC2D-0F60-4170-AE34-BDFC88AA1AF4}" type="presParOf" srcId="{4FC7BB50-FD78-4B91-9A63-1E76A25645AD}" destId="{CA574801-8720-431B-AC1A-55EDBA9F3D92}" srcOrd="0" destOrd="0" presId="urn:microsoft.com/office/officeart/2005/8/layout/list1"/>
    <dgm:cxn modelId="{869C16EF-395D-4DEA-9727-A7EEE76A9158}" type="presParOf" srcId="{4FC7BB50-FD78-4B91-9A63-1E76A25645AD}" destId="{39B7A079-CEFA-4150-9FBC-8CAFCFE27B04}" srcOrd="1" destOrd="0" presId="urn:microsoft.com/office/officeart/2005/8/layout/list1"/>
    <dgm:cxn modelId="{96D2C5D7-2ED1-4DBA-B6A8-BDF7E853FC23}" type="presParOf" srcId="{8C8DFCD9-7520-4C85-ADD4-59D61077C6E3}" destId="{427A646A-030D-44A9-8353-C1B073E9F081}" srcOrd="1" destOrd="0" presId="urn:microsoft.com/office/officeart/2005/8/layout/list1"/>
    <dgm:cxn modelId="{195CED7E-5C75-4754-AD30-D7B85511F585}" type="presParOf" srcId="{8C8DFCD9-7520-4C85-ADD4-59D61077C6E3}" destId="{E4CD2293-7AB2-47C8-94A5-C0FC435BDB67}" srcOrd="2" destOrd="0" presId="urn:microsoft.com/office/officeart/2005/8/layout/list1"/>
    <dgm:cxn modelId="{2ED4FD2D-5942-4091-AF1F-411F848FE218}" type="presParOf" srcId="{8C8DFCD9-7520-4C85-ADD4-59D61077C6E3}" destId="{06775FD6-FB27-485A-88D8-C38AF4AB68B4}" srcOrd="3" destOrd="0" presId="urn:microsoft.com/office/officeart/2005/8/layout/list1"/>
    <dgm:cxn modelId="{7DF0D8B3-52BC-464F-AAC8-8BE86169FF1C}" type="presParOf" srcId="{8C8DFCD9-7520-4C85-ADD4-59D61077C6E3}" destId="{63B95D46-C6DA-436C-80B5-53BE95200C57}" srcOrd="4" destOrd="0" presId="urn:microsoft.com/office/officeart/2005/8/layout/list1"/>
    <dgm:cxn modelId="{F8EA872E-138B-4E70-AF86-D7BAE1C35033}" type="presParOf" srcId="{63B95D46-C6DA-436C-80B5-53BE95200C57}" destId="{9A72A7BB-22FC-4A15-9421-C4F37C086C1A}" srcOrd="0" destOrd="0" presId="urn:microsoft.com/office/officeart/2005/8/layout/list1"/>
    <dgm:cxn modelId="{C3BF5CC1-3E18-4098-8C1C-F838157FAEF8}" type="presParOf" srcId="{63B95D46-C6DA-436C-80B5-53BE95200C57}" destId="{5C74B6BE-3984-4D1E-8FBA-AB40A250D0FC}" srcOrd="1" destOrd="0" presId="urn:microsoft.com/office/officeart/2005/8/layout/list1"/>
    <dgm:cxn modelId="{2F55C6C5-A396-4AE2-875E-4FEC89344427}" type="presParOf" srcId="{8C8DFCD9-7520-4C85-ADD4-59D61077C6E3}" destId="{DB6CFFDF-6E55-4C2B-8928-5335531D89AC}" srcOrd="5" destOrd="0" presId="urn:microsoft.com/office/officeart/2005/8/layout/list1"/>
    <dgm:cxn modelId="{07550DE2-66AE-444D-8055-F25F306B8F06}" type="presParOf" srcId="{8C8DFCD9-7520-4C85-ADD4-59D61077C6E3}" destId="{04733F6E-9DE4-477D-812B-96F4086DB3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90BAE-9569-42E8-98C5-FE6287044C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30667-1910-4C3C-9A61-DE150EF6D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Gender-related KPIs.</a:t>
          </a:r>
          <a:endParaRPr lang="en-US" dirty="0"/>
        </a:p>
      </dgm:t>
    </dgm:pt>
    <dgm:pt modelId="{CBD8D43F-81EC-47C9-9F44-5C547C2ADF55}" type="parTrans" cxnId="{DEAE1B21-DE7E-4F31-A0BA-9EF3E395C012}">
      <dgm:prSet/>
      <dgm:spPr/>
      <dgm:t>
        <a:bodyPr/>
        <a:lstStyle/>
        <a:p>
          <a:endParaRPr lang="en-US"/>
        </a:p>
      </dgm:t>
    </dgm:pt>
    <dgm:pt modelId="{8B636723-DD7E-4BC2-B079-C9D005D5AAD7}" type="sibTrans" cxnId="{DEAE1B21-DE7E-4F31-A0BA-9EF3E395C012}">
      <dgm:prSet/>
      <dgm:spPr/>
      <dgm:t>
        <a:bodyPr/>
        <a:lstStyle/>
        <a:p>
          <a:endParaRPr lang="en-US"/>
        </a:p>
      </dgm:t>
    </dgm:pt>
    <dgm:pt modelId="{47892C57-D6E3-44A8-929F-C6318B982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New Hire/Promotion</a:t>
          </a:r>
          <a:endParaRPr lang="en-US" dirty="0"/>
        </a:p>
      </dgm:t>
    </dgm:pt>
    <dgm:pt modelId="{5E1E8732-8922-49B4-873B-65C55D9A845B}" type="parTrans" cxnId="{3F070185-D7A1-41A6-AEE7-48318A0E5ED1}">
      <dgm:prSet/>
      <dgm:spPr/>
      <dgm:t>
        <a:bodyPr/>
        <a:lstStyle/>
        <a:p>
          <a:endParaRPr lang="en-US"/>
        </a:p>
      </dgm:t>
    </dgm:pt>
    <dgm:pt modelId="{179389EE-BCBC-4674-919D-4B949DF41EFA}" type="sibTrans" cxnId="{3F070185-D7A1-41A6-AEE7-48318A0E5ED1}">
      <dgm:prSet/>
      <dgm:spPr/>
      <dgm:t>
        <a:bodyPr/>
        <a:lstStyle/>
        <a:p>
          <a:endParaRPr lang="en-US"/>
        </a:p>
      </dgm:t>
    </dgm:pt>
    <dgm:pt modelId="{2860DF7B-DAD6-420D-B65F-9FBD03242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gender balance at the executive management level.</a:t>
          </a:r>
          <a:endParaRPr lang="en-US" dirty="0"/>
        </a:p>
      </dgm:t>
    </dgm:pt>
    <dgm:pt modelId="{4A0F45CE-4BD6-4B69-B119-802D60894CDA}" type="parTrans" cxnId="{B7C76ED7-5C55-429E-AFDA-81C6673B30FB}">
      <dgm:prSet/>
      <dgm:spPr/>
      <dgm:t>
        <a:bodyPr/>
        <a:lstStyle/>
        <a:p>
          <a:endParaRPr lang="en-US"/>
        </a:p>
      </dgm:t>
    </dgm:pt>
    <dgm:pt modelId="{4C0E2375-5007-4F27-9D8C-74E59E578B18}" type="sibTrans" cxnId="{B7C76ED7-5C55-429E-AFDA-81C6673B30FB}">
      <dgm:prSet/>
      <dgm:spPr/>
      <dgm:t>
        <a:bodyPr/>
        <a:lstStyle/>
        <a:p>
          <a:endParaRPr lang="en-US"/>
        </a:p>
      </dgm:t>
    </dgm:pt>
    <dgm:pt modelId="{529F7E82-32D2-4661-90AE-47A2762408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Performance Rating by Gender</a:t>
          </a:r>
        </a:p>
      </dgm:t>
    </dgm:pt>
    <dgm:pt modelId="{9C0053D0-8951-42D4-B82F-95F05747889F}" type="parTrans" cxnId="{670172AD-2108-45AC-AC5D-B13EC38F0989}">
      <dgm:prSet/>
      <dgm:spPr/>
      <dgm:t>
        <a:bodyPr/>
        <a:lstStyle/>
        <a:p>
          <a:endParaRPr lang="en-US"/>
        </a:p>
      </dgm:t>
    </dgm:pt>
    <dgm:pt modelId="{A986107E-1DDE-4A4E-9336-46BE2CC6C143}" type="sibTrans" cxnId="{670172AD-2108-45AC-AC5D-B13EC38F0989}">
      <dgm:prSet/>
      <dgm:spPr/>
      <dgm:t>
        <a:bodyPr/>
        <a:lstStyle/>
        <a:p>
          <a:endParaRPr lang="en-US"/>
        </a:p>
      </dgm:t>
    </dgm:pt>
    <dgm:pt modelId="{61FB7357-A927-48EC-B99A-AFC9A4D61D13}" type="pres">
      <dgm:prSet presAssocID="{92790BAE-9569-42E8-98C5-FE6287044C5A}" presName="root" presStyleCnt="0">
        <dgm:presLayoutVars>
          <dgm:dir/>
          <dgm:resizeHandles val="exact"/>
        </dgm:presLayoutVars>
      </dgm:prSet>
      <dgm:spPr/>
    </dgm:pt>
    <dgm:pt modelId="{21A243C7-E4C4-4E7D-8C66-B3F86D1375F0}" type="pres">
      <dgm:prSet presAssocID="{DC930667-1910-4C3C-9A61-DE150EF6D606}" presName="compNode" presStyleCnt="0"/>
      <dgm:spPr/>
    </dgm:pt>
    <dgm:pt modelId="{335C2199-8467-4B69-8F40-E63991E4695F}" type="pres">
      <dgm:prSet presAssocID="{DC930667-1910-4C3C-9A61-DE150EF6D606}" presName="bgRect" presStyleLbl="bgShp" presStyleIdx="0" presStyleCnt="4"/>
      <dgm:spPr/>
    </dgm:pt>
    <dgm:pt modelId="{4EECBFBA-5054-4F6A-9CA3-148A641F43C2}" type="pres">
      <dgm:prSet presAssocID="{DC930667-1910-4C3C-9A61-DE150EF6D6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40FFC0-B7E3-496A-9F0A-8DE84A42C326}" type="pres">
      <dgm:prSet presAssocID="{DC930667-1910-4C3C-9A61-DE150EF6D606}" presName="spaceRect" presStyleCnt="0"/>
      <dgm:spPr/>
    </dgm:pt>
    <dgm:pt modelId="{2DDEF645-4BF6-4B68-91CF-043468F9E3F4}" type="pres">
      <dgm:prSet presAssocID="{DC930667-1910-4C3C-9A61-DE150EF6D606}" presName="parTx" presStyleLbl="revTx" presStyleIdx="0" presStyleCnt="4">
        <dgm:presLayoutVars>
          <dgm:chMax val="0"/>
          <dgm:chPref val="0"/>
        </dgm:presLayoutVars>
      </dgm:prSet>
      <dgm:spPr/>
    </dgm:pt>
    <dgm:pt modelId="{F3B4F0F1-1160-414D-B2BB-78F9097BFD9E}" type="pres">
      <dgm:prSet presAssocID="{8B636723-DD7E-4BC2-B079-C9D005D5AAD7}" presName="sibTrans" presStyleCnt="0"/>
      <dgm:spPr/>
    </dgm:pt>
    <dgm:pt modelId="{03358B3E-A0B8-48D8-9D10-9EA1133378C5}" type="pres">
      <dgm:prSet presAssocID="{2860DF7B-DAD6-420D-B65F-9FBD03242739}" presName="compNode" presStyleCnt="0"/>
      <dgm:spPr/>
    </dgm:pt>
    <dgm:pt modelId="{545B9A66-9F5B-420F-9E54-8B0403F4593C}" type="pres">
      <dgm:prSet presAssocID="{2860DF7B-DAD6-420D-B65F-9FBD03242739}" presName="bgRect" presStyleLbl="bgShp" presStyleIdx="1" presStyleCnt="4"/>
      <dgm:spPr/>
    </dgm:pt>
    <dgm:pt modelId="{2B61DCED-3EC6-4D6E-BE51-48F75C183CFA}" type="pres">
      <dgm:prSet presAssocID="{2860DF7B-DAD6-420D-B65F-9FBD03242739}" presName="iconRect" presStyleLbl="node1" presStyleIdx="1" presStyleCnt="4"/>
      <dgm:spPr>
        <a:blipFill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38936AB4-725F-4379-AF6C-E234C665C405}" type="pres">
      <dgm:prSet presAssocID="{2860DF7B-DAD6-420D-B65F-9FBD03242739}" presName="spaceRect" presStyleCnt="0"/>
      <dgm:spPr/>
    </dgm:pt>
    <dgm:pt modelId="{11914791-8187-4835-83E9-2F8AC830CAA4}" type="pres">
      <dgm:prSet presAssocID="{2860DF7B-DAD6-420D-B65F-9FBD03242739}" presName="parTx" presStyleLbl="revTx" presStyleIdx="1" presStyleCnt="4">
        <dgm:presLayoutVars>
          <dgm:chMax val="0"/>
          <dgm:chPref val="0"/>
        </dgm:presLayoutVars>
      </dgm:prSet>
      <dgm:spPr/>
    </dgm:pt>
    <dgm:pt modelId="{2D072710-49D6-4B01-90BD-27D4AE64DAEB}" type="pres">
      <dgm:prSet presAssocID="{4C0E2375-5007-4F27-9D8C-74E59E578B18}" presName="sibTrans" presStyleCnt="0"/>
      <dgm:spPr/>
    </dgm:pt>
    <dgm:pt modelId="{D00129B6-E8AC-48F0-8858-BC9896C15BB3}" type="pres">
      <dgm:prSet presAssocID="{529F7E82-32D2-4661-90AE-47A27624087E}" presName="compNode" presStyleCnt="0"/>
      <dgm:spPr/>
    </dgm:pt>
    <dgm:pt modelId="{70AE3538-8A8A-4DD0-AA38-AD1C81E8B255}" type="pres">
      <dgm:prSet presAssocID="{529F7E82-32D2-4661-90AE-47A27624087E}" presName="bgRect" presStyleLbl="bgShp" presStyleIdx="2" presStyleCnt="4"/>
      <dgm:spPr/>
    </dgm:pt>
    <dgm:pt modelId="{07A57089-5A5D-41B5-9396-F1C683772211}" type="pres">
      <dgm:prSet presAssocID="{529F7E82-32D2-4661-90AE-47A27624087E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76FDD8C7-218D-49E1-B18B-3C6FF3D3D11C}" type="pres">
      <dgm:prSet presAssocID="{529F7E82-32D2-4661-90AE-47A27624087E}" presName="spaceRect" presStyleCnt="0"/>
      <dgm:spPr/>
    </dgm:pt>
    <dgm:pt modelId="{C2727162-72A5-436D-ADF9-0BBB3541D9FA}" type="pres">
      <dgm:prSet presAssocID="{529F7E82-32D2-4661-90AE-47A27624087E}" presName="parTx" presStyleLbl="revTx" presStyleIdx="2" presStyleCnt="4">
        <dgm:presLayoutVars>
          <dgm:chMax val="0"/>
          <dgm:chPref val="0"/>
        </dgm:presLayoutVars>
      </dgm:prSet>
      <dgm:spPr/>
    </dgm:pt>
    <dgm:pt modelId="{4A749B98-A419-4D92-866B-8A8951005062}" type="pres">
      <dgm:prSet presAssocID="{A986107E-1DDE-4A4E-9336-46BE2CC6C143}" presName="sibTrans" presStyleCnt="0"/>
      <dgm:spPr/>
    </dgm:pt>
    <dgm:pt modelId="{C615C460-D813-446B-B5D6-8E72C3B6F845}" type="pres">
      <dgm:prSet presAssocID="{47892C57-D6E3-44A8-929F-C6318B9826DD}" presName="compNode" presStyleCnt="0"/>
      <dgm:spPr/>
    </dgm:pt>
    <dgm:pt modelId="{E5AECCA0-9261-4FC4-B365-1CDE40DE5335}" type="pres">
      <dgm:prSet presAssocID="{47892C57-D6E3-44A8-929F-C6318B9826DD}" presName="bgRect" presStyleLbl="bgShp" presStyleIdx="3" presStyleCnt="4"/>
      <dgm:spPr/>
    </dgm:pt>
    <dgm:pt modelId="{89A39024-FC4F-4AC7-9AE4-08EB979207C8}" type="pres">
      <dgm:prSet presAssocID="{47892C57-D6E3-44A8-929F-C6318B9826DD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96A8D90-0A3E-49A3-9654-9E3E230E1C4D}" type="pres">
      <dgm:prSet presAssocID="{47892C57-D6E3-44A8-929F-C6318B9826DD}" presName="spaceRect" presStyleCnt="0"/>
      <dgm:spPr/>
    </dgm:pt>
    <dgm:pt modelId="{D27DA5F0-03AD-479F-81AD-82F614514336}" type="pres">
      <dgm:prSet presAssocID="{47892C57-D6E3-44A8-929F-C6318B9826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064215-706D-4F62-86BE-49631908BAFB}" type="presOf" srcId="{2860DF7B-DAD6-420D-B65F-9FBD03242739}" destId="{11914791-8187-4835-83E9-2F8AC830CAA4}" srcOrd="0" destOrd="0" presId="urn:microsoft.com/office/officeart/2018/2/layout/IconVerticalSolidList"/>
    <dgm:cxn modelId="{DEAE1B21-DE7E-4F31-A0BA-9EF3E395C012}" srcId="{92790BAE-9569-42E8-98C5-FE6287044C5A}" destId="{DC930667-1910-4C3C-9A61-DE150EF6D606}" srcOrd="0" destOrd="0" parTransId="{CBD8D43F-81EC-47C9-9F44-5C547C2ADF55}" sibTransId="{8B636723-DD7E-4BC2-B079-C9D005D5AAD7}"/>
    <dgm:cxn modelId="{6805A024-5F07-4C4B-BBCF-E5AD44215DF4}" type="presOf" srcId="{DC930667-1910-4C3C-9A61-DE150EF6D606}" destId="{2DDEF645-4BF6-4B68-91CF-043468F9E3F4}" srcOrd="0" destOrd="0" presId="urn:microsoft.com/office/officeart/2018/2/layout/IconVerticalSolidList"/>
    <dgm:cxn modelId="{C573EE55-20D1-4DA4-B5AD-5AE435A322D9}" type="presOf" srcId="{529F7E82-32D2-4661-90AE-47A27624087E}" destId="{C2727162-72A5-436D-ADF9-0BBB3541D9FA}" srcOrd="0" destOrd="0" presId="urn:microsoft.com/office/officeart/2018/2/layout/IconVerticalSolidList"/>
    <dgm:cxn modelId="{0A89D780-39E0-42CB-90F1-A8E2A35C96BA}" type="presOf" srcId="{92790BAE-9569-42E8-98C5-FE6287044C5A}" destId="{61FB7357-A927-48EC-B99A-AFC9A4D61D13}" srcOrd="0" destOrd="0" presId="urn:microsoft.com/office/officeart/2018/2/layout/IconVerticalSolidList"/>
    <dgm:cxn modelId="{3F070185-D7A1-41A6-AEE7-48318A0E5ED1}" srcId="{92790BAE-9569-42E8-98C5-FE6287044C5A}" destId="{47892C57-D6E3-44A8-929F-C6318B9826DD}" srcOrd="3" destOrd="0" parTransId="{5E1E8732-8922-49B4-873B-65C55D9A845B}" sibTransId="{179389EE-BCBC-4674-919D-4B949DF41EFA}"/>
    <dgm:cxn modelId="{4F5A8AA2-DE07-40E1-A340-7578FA1F4469}" type="presOf" srcId="{47892C57-D6E3-44A8-929F-C6318B9826DD}" destId="{D27DA5F0-03AD-479F-81AD-82F614514336}" srcOrd="0" destOrd="0" presId="urn:microsoft.com/office/officeart/2018/2/layout/IconVerticalSolidList"/>
    <dgm:cxn modelId="{670172AD-2108-45AC-AC5D-B13EC38F0989}" srcId="{92790BAE-9569-42E8-98C5-FE6287044C5A}" destId="{529F7E82-32D2-4661-90AE-47A27624087E}" srcOrd="2" destOrd="0" parTransId="{9C0053D0-8951-42D4-B82F-95F05747889F}" sibTransId="{A986107E-1DDE-4A4E-9336-46BE2CC6C143}"/>
    <dgm:cxn modelId="{B7C76ED7-5C55-429E-AFDA-81C6673B30FB}" srcId="{92790BAE-9569-42E8-98C5-FE6287044C5A}" destId="{2860DF7B-DAD6-420D-B65F-9FBD03242739}" srcOrd="1" destOrd="0" parTransId="{4A0F45CE-4BD6-4B69-B119-802D60894CDA}" sibTransId="{4C0E2375-5007-4F27-9D8C-74E59E578B18}"/>
    <dgm:cxn modelId="{9DAD6B0A-CE23-4334-8CE7-748B13848AE3}" type="presParOf" srcId="{61FB7357-A927-48EC-B99A-AFC9A4D61D13}" destId="{21A243C7-E4C4-4E7D-8C66-B3F86D1375F0}" srcOrd="0" destOrd="0" presId="urn:microsoft.com/office/officeart/2018/2/layout/IconVerticalSolidList"/>
    <dgm:cxn modelId="{B558B29B-8117-412C-96E4-6CE628531542}" type="presParOf" srcId="{21A243C7-E4C4-4E7D-8C66-B3F86D1375F0}" destId="{335C2199-8467-4B69-8F40-E63991E4695F}" srcOrd="0" destOrd="0" presId="urn:microsoft.com/office/officeart/2018/2/layout/IconVerticalSolidList"/>
    <dgm:cxn modelId="{DA1C67C2-7A7A-4F75-8B51-70A189559C80}" type="presParOf" srcId="{21A243C7-E4C4-4E7D-8C66-B3F86D1375F0}" destId="{4EECBFBA-5054-4F6A-9CA3-148A641F43C2}" srcOrd="1" destOrd="0" presId="urn:microsoft.com/office/officeart/2018/2/layout/IconVerticalSolidList"/>
    <dgm:cxn modelId="{0FD25A95-5DA1-4763-90E9-E0DD6CD66A6A}" type="presParOf" srcId="{21A243C7-E4C4-4E7D-8C66-B3F86D1375F0}" destId="{F040FFC0-B7E3-496A-9F0A-8DE84A42C326}" srcOrd="2" destOrd="0" presId="urn:microsoft.com/office/officeart/2018/2/layout/IconVerticalSolidList"/>
    <dgm:cxn modelId="{502C6B77-EDCA-4E35-8678-BFB38A7F8E2A}" type="presParOf" srcId="{21A243C7-E4C4-4E7D-8C66-B3F86D1375F0}" destId="{2DDEF645-4BF6-4B68-91CF-043468F9E3F4}" srcOrd="3" destOrd="0" presId="urn:microsoft.com/office/officeart/2018/2/layout/IconVerticalSolidList"/>
    <dgm:cxn modelId="{EB624871-A1C0-42F3-A1D0-030D1B93261F}" type="presParOf" srcId="{61FB7357-A927-48EC-B99A-AFC9A4D61D13}" destId="{F3B4F0F1-1160-414D-B2BB-78F9097BFD9E}" srcOrd="1" destOrd="0" presId="urn:microsoft.com/office/officeart/2018/2/layout/IconVerticalSolidList"/>
    <dgm:cxn modelId="{99BA71DD-3AAE-4C54-9C29-43307D8AA652}" type="presParOf" srcId="{61FB7357-A927-48EC-B99A-AFC9A4D61D13}" destId="{03358B3E-A0B8-48D8-9D10-9EA1133378C5}" srcOrd="2" destOrd="0" presId="urn:microsoft.com/office/officeart/2018/2/layout/IconVerticalSolidList"/>
    <dgm:cxn modelId="{BF65DD53-A35D-44CA-A8D3-545936733301}" type="presParOf" srcId="{03358B3E-A0B8-48D8-9D10-9EA1133378C5}" destId="{545B9A66-9F5B-420F-9E54-8B0403F4593C}" srcOrd="0" destOrd="0" presId="urn:microsoft.com/office/officeart/2018/2/layout/IconVerticalSolidList"/>
    <dgm:cxn modelId="{704296BD-914D-469A-ADA4-DB9D5D197189}" type="presParOf" srcId="{03358B3E-A0B8-48D8-9D10-9EA1133378C5}" destId="{2B61DCED-3EC6-4D6E-BE51-48F75C183CFA}" srcOrd="1" destOrd="0" presId="urn:microsoft.com/office/officeart/2018/2/layout/IconVerticalSolidList"/>
    <dgm:cxn modelId="{B0BE3092-95C2-4A47-AC18-41DA4627B66A}" type="presParOf" srcId="{03358B3E-A0B8-48D8-9D10-9EA1133378C5}" destId="{38936AB4-725F-4379-AF6C-E234C665C405}" srcOrd="2" destOrd="0" presId="urn:microsoft.com/office/officeart/2018/2/layout/IconVerticalSolidList"/>
    <dgm:cxn modelId="{E75B5F30-FEAF-457D-8A1B-B8242BE56D2B}" type="presParOf" srcId="{03358B3E-A0B8-48D8-9D10-9EA1133378C5}" destId="{11914791-8187-4835-83E9-2F8AC830CAA4}" srcOrd="3" destOrd="0" presId="urn:microsoft.com/office/officeart/2018/2/layout/IconVerticalSolidList"/>
    <dgm:cxn modelId="{52E017B4-6CB5-46E3-84AF-87974F5735F5}" type="presParOf" srcId="{61FB7357-A927-48EC-B99A-AFC9A4D61D13}" destId="{2D072710-49D6-4B01-90BD-27D4AE64DAEB}" srcOrd="3" destOrd="0" presId="urn:microsoft.com/office/officeart/2018/2/layout/IconVerticalSolidList"/>
    <dgm:cxn modelId="{76EA887C-A596-40FC-91EE-3CBC05B9AE1E}" type="presParOf" srcId="{61FB7357-A927-48EC-B99A-AFC9A4D61D13}" destId="{D00129B6-E8AC-48F0-8858-BC9896C15BB3}" srcOrd="4" destOrd="0" presId="urn:microsoft.com/office/officeart/2018/2/layout/IconVerticalSolidList"/>
    <dgm:cxn modelId="{9F7B9611-2769-48AE-812B-E70DE9814203}" type="presParOf" srcId="{D00129B6-E8AC-48F0-8858-BC9896C15BB3}" destId="{70AE3538-8A8A-4DD0-AA38-AD1C81E8B255}" srcOrd="0" destOrd="0" presId="urn:microsoft.com/office/officeart/2018/2/layout/IconVerticalSolidList"/>
    <dgm:cxn modelId="{EB6AD13F-C5A2-4610-9D2E-5C5126A5A06D}" type="presParOf" srcId="{D00129B6-E8AC-48F0-8858-BC9896C15BB3}" destId="{07A57089-5A5D-41B5-9396-F1C683772211}" srcOrd="1" destOrd="0" presId="urn:microsoft.com/office/officeart/2018/2/layout/IconVerticalSolidList"/>
    <dgm:cxn modelId="{3AEDF939-681B-4461-B496-1B3D62105485}" type="presParOf" srcId="{D00129B6-E8AC-48F0-8858-BC9896C15BB3}" destId="{76FDD8C7-218D-49E1-B18B-3C6FF3D3D11C}" srcOrd="2" destOrd="0" presId="urn:microsoft.com/office/officeart/2018/2/layout/IconVerticalSolidList"/>
    <dgm:cxn modelId="{88D6FD28-60D9-4F5C-8B24-C590EDEAB286}" type="presParOf" srcId="{D00129B6-E8AC-48F0-8858-BC9896C15BB3}" destId="{C2727162-72A5-436D-ADF9-0BBB3541D9FA}" srcOrd="3" destOrd="0" presId="urn:microsoft.com/office/officeart/2018/2/layout/IconVerticalSolidList"/>
    <dgm:cxn modelId="{AE2335FF-7CA2-464D-81DB-FD9D8B151F3D}" type="presParOf" srcId="{61FB7357-A927-48EC-B99A-AFC9A4D61D13}" destId="{4A749B98-A419-4D92-866B-8A8951005062}" srcOrd="5" destOrd="0" presId="urn:microsoft.com/office/officeart/2018/2/layout/IconVerticalSolidList"/>
    <dgm:cxn modelId="{0D281216-CB87-45BB-AD01-02F19DE23BDD}" type="presParOf" srcId="{61FB7357-A927-48EC-B99A-AFC9A4D61D13}" destId="{C615C460-D813-446B-B5D6-8E72C3B6F845}" srcOrd="6" destOrd="0" presId="urn:microsoft.com/office/officeart/2018/2/layout/IconVerticalSolidList"/>
    <dgm:cxn modelId="{EE3B94B0-10AA-42A8-B2E5-B9D2763548D5}" type="presParOf" srcId="{C615C460-D813-446B-B5D6-8E72C3B6F845}" destId="{E5AECCA0-9261-4FC4-B365-1CDE40DE5335}" srcOrd="0" destOrd="0" presId="urn:microsoft.com/office/officeart/2018/2/layout/IconVerticalSolidList"/>
    <dgm:cxn modelId="{EF1C75C9-47EF-4F5F-921A-16D47F9EFD63}" type="presParOf" srcId="{C615C460-D813-446B-B5D6-8E72C3B6F845}" destId="{89A39024-FC4F-4AC7-9AE4-08EB979207C8}" srcOrd="1" destOrd="0" presId="urn:microsoft.com/office/officeart/2018/2/layout/IconVerticalSolidList"/>
    <dgm:cxn modelId="{75BA2CBE-FB3A-41F4-9571-CDD7E4885646}" type="presParOf" srcId="{C615C460-D813-446B-B5D6-8E72C3B6F845}" destId="{896A8D90-0A3E-49A3-9654-9E3E230E1C4D}" srcOrd="2" destOrd="0" presId="urn:microsoft.com/office/officeart/2018/2/layout/IconVerticalSolidList"/>
    <dgm:cxn modelId="{B5DCB042-AFBF-4E6A-B917-74E4C7F3BCE8}" type="presParOf" srcId="{C615C460-D813-446B-B5D6-8E72C3B6F845}" destId="{D27DA5F0-03AD-479F-81AD-82F614514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46787-C12E-4054-A20D-240CEECDD9A6}">
      <dsp:nvSpPr>
        <dsp:cNvPr id="0" name=""/>
        <dsp:cNvSpPr/>
      </dsp:nvSpPr>
      <dsp:spPr>
        <a:xfrm>
          <a:off x="0" y="423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8E84B-BA53-475E-8318-0F6AB8909E90}">
      <dsp:nvSpPr>
        <dsp:cNvPr id="0" name=""/>
        <dsp:cNvSpPr/>
      </dsp:nvSpPr>
      <dsp:spPr>
        <a:xfrm>
          <a:off x="272764" y="207115"/>
          <a:ext cx="495935" cy="495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91B64-EF14-443E-9E60-781CD6428002}">
      <dsp:nvSpPr>
        <dsp:cNvPr id="0" name=""/>
        <dsp:cNvSpPr/>
      </dsp:nvSpPr>
      <dsp:spPr>
        <a:xfrm>
          <a:off x="1041463" y="4233"/>
          <a:ext cx="7086536" cy="901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30" tIns="95430" rIns="95430" bIns="954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rgbClr val="000000"/>
              </a:solidFill>
              <a:effectLst/>
              <a:latin typeface="DM Sans" pitchFamily="2" charset="0"/>
            </a:rPr>
            <a:t>Overall customer satisfaction</a:t>
          </a:r>
          <a:endParaRPr lang="en-US" sz="1900" kern="1200"/>
        </a:p>
      </dsp:txBody>
      <dsp:txXfrm>
        <a:off x="1041463" y="4233"/>
        <a:ext cx="7086536" cy="901700"/>
      </dsp:txXfrm>
    </dsp:sp>
    <dsp:sp modelId="{95048126-5CB0-410E-9F71-CB86A942B3AB}">
      <dsp:nvSpPr>
        <dsp:cNvPr id="0" name=""/>
        <dsp:cNvSpPr/>
      </dsp:nvSpPr>
      <dsp:spPr>
        <a:xfrm>
          <a:off x="0" y="1131358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9F00C-BD70-4CCD-95AC-844C76E8D22B}">
      <dsp:nvSpPr>
        <dsp:cNvPr id="0" name=""/>
        <dsp:cNvSpPr/>
      </dsp:nvSpPr>
      <dsp:spPr>
        <a:xfrm>
          <a:off x="272764" y="1334240"/>
          <a:ext cx="495935" cy="495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1DC8B-9357-4DCE-B0F5-85ED37A8DF69}">
      <dsp:nvSpPr>
        <dsp:cNvPr id="0" name=""/>
        <dsp:cNvSpPr/>
      </dsp:nvSpPr>
      <dsp:spPr>
        <a:xfrm>
          <a:off x="1041463" y="1131358"/>
          <a:ext cx="7086536" cy="901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30" tIns="95430" rIns="95430" bIns="954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rgbClr val="000000"/>
              </a:solidFill>
              <a:effectLst/>
              <a:latin typeface="DM Sans" pitchFamily="2" charset="0"/>
            </a:rPr>
            <a:t>Overall calls answered/abandoned</a:t>
          </a:r>
        </a:p>
      </dsp:txBody>
      <dsp:txXfrm>
        <a:off x="1041463" y="1131358"/>
        <a:ext cx="7086536" cy="901700"/>
      </dsp:txXfrm>
    </dsp:sp>
    <dsp:sp modelId="{CE06FFAC-E6B0-4E52-AEFF-C665179AEC39}">
      <dsp:nvSpPr>
        <dsp:cNvPr id="0" name=""/>
        <dsp:cNvSpPr/>
      </dsp:nvSpPr>
      <dsp:spPr>
        <a:xfrm>
          <a:off x="0" y="225848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99C2-A98C-4484-A42E-8F6363BA38DF}">
      <dsp:nvSpPr>
        <dsp:cNvPr id="0" name=""/>
        <dsp:cNvSpPr/>
      </dsp:nvSpPr>
      <dsp:spPr>
        <a:xfrm>
          <a:off x="272764" y="2461365"/>
          <a:ext cx="495935" cy="495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550D0-D218-4CA1-B67A-1322DA8329E7}">
      <dsp:nvSpPr>
        <dsp:cNvPr id="0" name=""/>
        <dsp:cNvSpPr/>
      </dsp:nvSpPr>
      <dsp:spPr>
        <a:xfrm>
          <a:off x="1041463" y="2258483"/>
          <a:ext cx="7086536" cy="901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30" tIns="95430" rIns="95430" bIns="954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rgbClr val="000000"/>
              </a:solidFill>
              <a:effectLst/>
              <a:latin typeface="DM Sans" pitchFamily="2" charset="0"/>
            </a:rPr>
            <a:t>Calls by time</a:t>
          </a:r>
        </a:p>
      </dsp:txBody>
      <dsp:txXfrm>
        <a:off x="1041463" y="2258483"/>
        <a:ext cx="7086536" cy="901700"/>
      </dsp:txXfrm>
    </dsp:sp>
    <dsp:sp modelId="{D9F55BE4-58CA-4339-BDDC-FCFC0EED6BA9}">
      <dsp:nvSpPr>
        <dsp:cNvPr id="0" name=""/>
        <dsp:cNvSpPr/>
      </dsp:nvSpPr>
      <dsp:spPr>
        <a:xfrm>
          <a:off x="0" y="3385608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1A93C-F4F8-49DA-B1AF-BA6DABDFE493}">
      <dsp:nvSpPr>
        <dsp:cNvPr id="0" name=""/>
        <dsp:cNvSpPr/>
      </dsp:nvSpPr>
      <dsp:spPr>
        <a:xfrm>
          <a:off x="272764" y="3588491"/>
          <a:ext cx="495935" cy="495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2C7CC-1B34-408C-9431-DB4387482964}">
      <dsp:nvSpPr>
        <dsp:cNvPr id="0" name=""/>
        <dsp:cNvSpPr/>
      </dsp:nvSpPr>
      <dsp:spPr>
        <a:xfrm>
          <a:off x="1041463" y="3385608"/>
          <a:ext cx="7086536" cy="901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30" tIns="95430" rIns="95430" bIns="954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rgbClr val="000000"/>
              </a:solidFill>
              <a:effectLst/>
              <a:latin typeface="DM Sans" pitchFamily="2" charset="0"/>
            </a:rPr>
            <a:t>Average speed of answer</a:t>
          </a:r>
        </a:p>
      </dsp:txBody>
      <dsp:txXfrm>
        <a:off x="1041463" y="3385608"/>
        <a:ext cx="7086536" cy="901700"/>
      </dsp:txXfrm>
    </dsp:sp>
    <dsp:sp modelId="{42111EA6-6BFA-40CC-822C-5E5C0C71181C}">
      <dsp:nvSpPr>
        <dsp:cNvPr id="0" name=""/>
        <dsp:cNvSpPr/>
      </dsp:nvSpPr>
      <dsp:spPr>
        <a:xfrm>
          <a:off x="0" y="451273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95E12-911D-4D3B-A091-108FC71BBAF3}">
      <dsp:nvSpPr>
        <dsp:cNvPr id="0" name=""/>
        <dsp:cNvSpPr/>
      </dsp:nvSpPr>
      <dsp:spPr>
        <a:xfrm>
          <a:off x="272764" y="4715616"/>
          <a:ext cx="495935" cy="495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6BBC7-308B-4E5C-A789-8F9CD1D5B5A8}">
      <dsp:nvSpPr>
        <dsp:cNvPr id="0" name=""/>
        <dsp:cNvSpPr/>
      </dsp:nvSpPr>
      <dsp:spPr>
        <a:xfrm>
          <a:off x="1041463" y="4512733"/>
          <a:ext cx="7086536" cy="901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30" tIns="95430" rIns="95430" bIns="954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rgbClr val="000000"/>
              </a:solidFill>
              <a:effectLst/>
              <a:latin typeface="DM Sans" pitchFamily="2" charset="0"/>
            </a:rPr>
            <a:t>Agent’s performance quadrant</a:t>
          </a:r>
        </a:p>
      </dsp:txBody>
      <dsp:txXfrm>
        <a:off x="1041463" y="4512733"/>
        <a:ext cx="7086536" cy="901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BFF92-1E45-40B8-9845-6B6E5E71902C}">
      <dsp:nvSpPr>
        <dsp:cNvPr id="0" name=""/>
        <dsp:cNvSpPr/>
      </dsp:nvSpPr>
      <dsp:spPr>
        <a:xfrm>
          <a:off x="0" y="693080"/>
          <a:ext cx="7626986" cy="127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B68C-3109-40DD-B530-E449B2BCA822}">
      <dsp:nvSpPr>
        <dsp:cNvPr id="0" name=""/>
        <dsp:cNvSpPr/>
      </dsp:nvSpPr>
      <dsp:spPr>
        <a:xfrm>
          <a:off x="387058" y="980975"/>
          <a:ext cx="703743" cy="703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EFF8B-6719-485E-98B8-4437C5CB3284}">
      <dsp:nvSpPr>
        <dsp:cNvPr id="0" name=""/>
        <dsp:cNvSpPr/>
      </dsp:nvSpPr>
      <dsp:spPr>
        <a:xfrm>
          <a:off x="1477861" y="693080"/>
          <a:ext cx="6149124" cy="127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17" tIns="135417" rIns="135417" bIns="1354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Churn</a:t>
          </a:r>
          <a:r>
            <a:rPr lang="en-US" sz="2500" kern="1200" baseline="0"/>
            <a:t> Dashboard</a:t>
          </a:r>
          <a:endParaRPr lang="en-US" sz="2500" kern="1200"/>
        </a:p>
      </dsp:txBody>
      <dsp:txXfrm>
        <a:off x="1477861" y="693080"/>
        <a:ext cx="6149124" cy="1279533"/>
      </dsp:txXfrm>
    </dsp:sp>
    <dsp:sp modelId="{27916D29-042F-40C7-9EC4-1FFFFEA621BE}">
      <dsp:nvSpPr>
        <dsp:cNvPr id="0" name=""/>
        <dsp:cNvSpPr/>
      </dsp:nvSpPr>
      <dsp:spPr>
        <a:xfrm>
          <a:off x="0" y="2292497"/>
          <a:ext cx="7626986" cy="127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FCA9D-7582-473F-8EF7-6B1B00B5E894}">
      <dsp:nvSpPr>
        <dsp:cNvPr id="0" name=""/>
        <dsp:cNvSpPr/>
      </dsp:nvSpPr>
      <dsp:spPr>
        <a:xfrm>
          <a:off x="387058" y="2580392"/>
          <a:ext cx="703743" cy="703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4D16-CEF1-4781-AF41-68EAEC4C0904}">
      <dsp:nvSpPr>
        <dsp:cNvPr id="0" name=""/>
        <dsp:cNvSpPr/>
      </dsp:nvSpPr>
      <dsp:spPr>
        <a:xfrm>
          <a:off x="1477861" y="2292497"/>
          <a:ext cx="6149124" cy="127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17" tIns="135417" rIns="135417" bIns="1354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Risk Analysis </a:t>
          </a:r>
          <a:endParaRPr lang="en-US" sz="2500" kern="1200"/>
        </a:p>
      </dsp:txBody>
      <dsp:txXfrm>
        <a:off x="1477861" y="2292497"/>
        <a:ext cx="6149124" cy="1279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D2293-7AB2-47C8-94A5-C0FC435BDB67}">
      <dsp:nvSpPr>
        <dsp:cNvPr id="0" name=""/>
        <dsp:cNvSpPr/>
      </dsp:nvSpPr>
      <dsp:spPr>
        <a:xfrm>
          <a:off x="0" y="480933"/>
          <a:ext cx="8128000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66496" rIns="6308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solidFill>
              <a:srgbClr val="252423"/>
            </a:solidFill>
            <a:effectLst/>
            <a:latin typeface="Segoe UI" panose="020B0502040204020203" pitchFamily="34" charset="0"/>
            <a:ea typeface="+mn-ea"/>
            <a:cs typeface="+mn-cs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Overall Churn Rate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At 28%, too many customers are leaving.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Senior Citizens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Higher churn among senior citizens seems their needs aren't being met.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Single Customers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Customers without partners or dependents show higher churn, indicating a need for tailored services.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Internet Services 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: Optical Fiber users has higher churn rate</a:t>
          </a:r>
          <a:r>
            <a:rPr lang="en-US" sz="18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  <a:ea typeface="+mn-ea"/>
              <a:cs typeface="+mn-cs"/>
            </a:rPr>
            <a:t>.</a:t>
          </a:r>
        </a:p>
      </dsp:txBody>
      <dsp:txXfrm>
        <a:off x="0" y="480933"/>
        <a:ext cx="8128000" cy="2066400"/>
      </dsp:txXfrm>
    </dsp:sp>
    <dsp:sp modelId="{39B7A079-CEFA-4150-9FBC-8CAFCFE27B04}">
      <dsp:nvSpPr>
        <dsp:cNvPr id="0" name=""/>
        <dsp:cNvSpPr/>
      </dsp:nvSpPr>
      <dsp:spPr>
        <a:xfrm>
          <a:off x="426797" y="0"/>
          <a:ext cx="568960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Findings </a:t>
          </a:r>
          <a:endParaRPr lang="en-US" sz="3200" kern="1200" dirty="0"/>
        </a:p>
      </dsp:txBody>
      <dsp:txXfrm>
        <a:off x="472911" y="46114"/>
        <a:ext cx="5597372" cy="852412"/>
      </dsp:txXfrm>
    </dsp:sp>
    <dsp:sp modelId="{04733F6E-9DE4-477D-812B-96F4086DB36C}">
      <dsp:nvSpPr>
        <dsp:cNvPr id="0" name=""/>
        <dsp:cNvSpPr/>
      </dsp:nvSpPr>
      <dsp:spPr>
        <a:xfrm>
          <a:off x="0" y="3192453"/>
          <a:ext cx="8128000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66496" rIns="63082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For Senior Citizens: 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Create special services and discounts to keep them satisfied and loyal.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For Families: </a:t>
          </a: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Offer family-friendly packages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In General:</a:t>
          </a:r>
          <a:endParaRPr lang="en-US" sz="1200" b="0" i="0" kern="1200" dirty="0">
            <a:solidFill>
              <a:srgbClr val="252423"/>
            </a:solidFill>
            <a:effectLst/>
            <a:latin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rgbClr val="252423"/>
              </a:solidFill>
              <a:effectLst/>
              <a:latin typeface="Segoe UI" panose="020B0502040204020203" pitchFamily="34" charset="0"/>
            </a:rPr>
            <a:t>Use personalized surveys to quickly identify and solve customer problems.</a:t>
          </a:r>
          <a:endParaRPr lang="en-US" sz="1200" b="0" i="0" kern="1200" dirty="0">
            <a:solidFill>
              <a:srgbClr val="252423"/>
            </a:solidFill>
            <a:effectLst/>
            <a:latin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Turn feedback into actions that improve services.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Regularly update your churn models to stay aligned with customer needs..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Inspire more people to use fiber optics and other services</a:t>
          </a:r>
          <a:endParaRPr lang="en-US" sz="1200" kern="1200" dirty="0"/>
        </a:p>
      </dsp:txBody>
      <dsp:txXfrm>
        <a:off x="0" y="3192453"/>
        <a:ext cx="8128000" cy="2217600"/>
      </dsp:txXfrm>
    </dsp:sp>
    <dsp:sp modelId="{5C74B6BE-3984-4D1E-8FBA-AB40A250D0FC}">
      <dsp:nvSpPr>
        <dsp:cNvPr id="0" name=""/>
        <dsp:cNvSpPr/>
      </dsp:nvSpPr>
      <dsp:spPr>
        <a:xfrm>
          <a:off x="150713" y="2707295"/>
          <a:ext cx="568960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252423"/>
              </a:solidFill>
              <a:effectLst/>
              <a:latin typeface="Segoe UI" panose="020B0502040204020203" pitchFamily="34" charset="0"/>
            </a:rPr>
            <a:t>Recommendations </a:t>
          </a:r>
          <a:endParaRPr lang="en-US" sz="3200" kern="1200" dirty="0"/>
        </a:p>
      </dsp:txBody>
      <dsp:txXfrm>
        <a:off x="196827" y="2753409"/>
        <a:ext cx="5597372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2199-8467-4B69-8F40-E63991E4695F}">
      <dsp:nvSpPr>
        <dsp:cNvPr id="0" name=""/>
        <dsp:cNvSpPr/>
      </dsp:nvSpPr>
      <dsp:spPr>
        <a:xfrm>
          <a:off x="0" y="1770"/>
          <a:ext cx="7626986" cy="89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BFBA-5054-4F6A-9CA3-148A641F43C2}">
      <dsp:nvSpPr>
        <dsp:cNvPr id="0" name=""/>
        <dsp:cNvSpPr/>
      </dsp:nvSpPr>
      <dsp:spPr>
        <a:xfrm>
          <a:off x="271394" y="203634"/>
          <a:ext cx="493445" cy="493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F645-4BF6-4B68-91CF-043468F9E3F4}">
      <dsp:nvSpPr>
        <dsp:cNvPr id="0" name=""/>
        <dsp:cNvSpPr/>
      </dsp:nvSpPr>
      <dsp:spPr>
        <a:xfrm>
          <a:off x="1036234" y="1770"/>
          <a:ext cx="6590751" cy="89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51" tIns="94951" rIns="94951" bIns="949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Gender-related KPIs.</a:t>
          </a:r>
          <a:endParaRPr lang="en-US" sz="2200" kern="1200" dirty="0"/>
        </a:p>
      </dsp:txBody>
      <dsp:txXfrm>
        <a:off x="1036234" y="1770"/>
        <a:ext cx="6590751" cy="897172"/>
      </dsp:txXfrm>
    </dsp:sp>
    <dsp:sp modelId="{545B9A66-9F5B-420F-9E54-8B0403F4593C}">
      <dsp:nvSpPr>
        <dsp:cNvPr id="0" name=""/>
        <dsp:cNvSpPr/>
      </dsp:nvSpPr>
      <dsp:spPr>
        <a:xfrm>
          <a:off x="0" y="1123236"/>
          <a:ext cx="7626986" cy="89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1DCED-3EC6-4D6E-BE51-48F75C183CFA}">
      <dsp:nvSpPr>
        <dsp:cNvPr id="0" name=""/>
        <dsp:cNvSpPr/>
      </dsp:nvSpPr>
      <dsp:spPr>
        <a:xfrm>
          <a:off x="271394" y="1325100"/>
          <a:ext cx="493445" cy="49344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14791-8187-4835-83E9-2F8AC830CAA4}">
      <dsp:nvSpPr>
        <dsp:cNvPr id="0" name=""/>
        <dsp:cNvSpPr/>
      </dsp:nvSpPr>
      <dsp:spPr>
        <a:xfrm>
          <a:off x="1036234" y="1123236"/>
          <a:ext cx="6590751" cy="89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51" tIns="94951" rIns="94951" bIns="949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gender balance at the executive management level.</a:t>
          </a:r>
          <a:endParaRPr lang="en-US" sz="2200" kern="1200" dirty="0"/>
        </a:p>
      </dsp:txBody>
      <dsp:txXfrm>
        <a:off x="1036234" y="1123236"/>
        <a:ext cx="6590751" cy="897172"/>
      </dsp:txXfrm>
    </dsp:sp>
    <dsp:sp modelId="{70AE3538-8A8A-4DD0-AA38-AD1C81E8B255}">
      <dsp:nvSpPr>
        <dsp:cNvPr id="0" name=""/>
        <dsp:cNvSpPr/>
      </dsp:nvSpPr>
      <dsp:spPr>
        <a:xfrm>
          <a:off x="0" y="2244702"/>
          <a:ext cx="7626986" cy="89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57089-5A5D-41B5-9396-F1C683772211}">
      <dsp:nvSpPr>
        <dsp:cNvPr id="0" name=""/>
        <dsp:cNvSpPr/>
      </dsp:nvSpPr>
      <dsp:spPr>
        <a:xfrm>
          <a:off x="271394" y="2446566"/>
          <a:ext cx="493445" cy="49344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27162-72A5-436D-ADF9-0BBB3541D9FA}">
      <dsp:nvSpPr>
        <dsp:cNvPr id="0" name=""/>
        <dsp:cNvSpPr/>
      </dsp:nvSpPr>
      <dsp:spPr>
        <a:xfrm>
          <a:off x="1036234" y="2244702"/>
          <a:ext cx="6590751" cy="89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51" tIns="94951" rIns="94951" bIns="949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Performance Rating by Gender</a:t>
          </a:r>
        </a:p>
      </dsp:txBody>
      <dsp:txXfrm>
        <a:off x="1036234" y="2244702"/>
        <a:ext cx="6590751" cy="897172"/>
      </dsp:txXfrm>
    </dsp:sp>
    <dsp:sp modelId="{E5AECCA0-9261-4FC4-B365-1CDE40DE5335}">
      <dsp:nvSpPr>
        <dsp:cNvPr id="0" name=""/>
        <dsp:cNvSpPr/>
      </dsp:nvSpPr>
      <dsp:spPr>
        <a:xfrm>
          <a:off x="0" y="3366168"/>
          <a:ext cx="7626986" cy="89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9024-FC4F-4AC7-9AE4-08EB979207C8}">
      <dsp:nvSpPr>
        <dsp:cNvPr id="0" name=""/>
        <dsp:cNvSpPr/>
      </dsp:nvSpPr>
      <dsp:spPr>
        <a:xfrm>
          <a:off x="271394" y="3568032"/>
          <a:ext cx="493445" cy="4934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DA5F0-03AD-479F-81AD-82F614514336}">
      <dsp:nvSpPr>
        <dsp:cNvPr id="0" name=""/>
        <dsp:cNvSpPr/>
      </dsp:nvSpPr>
      <dsp:spPr>
        <a:xfrm>
          <a:off x="1036234" y="3366168"/>
          <a:ext cx="6590751" cy="89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51" tIns="94951" rIns="94951" bIns="949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New Hire/Promotion</a:t>
          </a:r>
          <a:endParaRPr lang="en-US" sz="2200" kern="1200" dirty="0"/>
        </a:p>
      </dsp:txBody>
      <dsp:txXfrm>
        <a:off x="1036234" y="3366168"/>
        <a:ext cx="6590751" cy="89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20/10/2024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4876" y="3444079"/>
            <a:ext cx="37622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DRIVEN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3491" y="4150067"/>
            <a:ext cx="26450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Power Point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F1F50-0CDF-BBE9-D750-E36B4DA4651E}"/>
              </a:ext>
            </a:extLst>
          </p:cNvPr>
          <p:cNvSpPr/>
          <p:nvPr/>
        </p:nvSpPr>
        <p:spPr>
          <a:xfrm>
            <a:off x="2200268" y="2435134"/>
            <a:ext cx="80618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Power BI Virtual Internship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5DD87E-A51C-D79B-84CC-27838FEB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52" y="480767"/>
            <a:ext cx="8653996" cy="61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9ACE8-F5D3-5CC9-878A-D0078D5A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/>
        </p:blipFill>
        <p:spPr>
          <a:xfrm>
            <a:off x="1143965" y="643467"/>
            <a:ext cx="9904070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228230" y="278296"/>
            <a:ext cx="52754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Task 1: Call center Data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6C6E7-3899-0131-91F0-BB09CC34AAA3}"/>
              </a:ext>
            </a:extLst>
          </p:cNvPr>
          <p:cNvSpPr txBox="1"/>
          <p:nvPr/>
        </p:nvSpPr>
        <p:spPr>
          <a:xfrm>
            <a:off x="2259919" y="1388545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3F3F3F"/>
                </a:solidFill>
                <a:effectLst/>
                <a:latin typeface="DM Sans" pitchFamily="2" charset="0"/>
              </a:rPr>
              <a:t>Call Centre Trends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0FE5ED8-CDA6-FBEA-9EA5-60D0270DB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359677"/>
              </p:ext>
            </p:extLst>
          </p:nvPr>
        </p:nvGraphicFramePr>
        <p:xfrm>
          <a:off x="2135695" y="8166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D820B-CE54-CCE0-86B3-EE20A47D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243580" y="395926"/>
            <a:ext cx="62601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Task 2: Customer </a:t>
            </a:r>
            <a:r>
              <a:rPr lang="en-US" sz="3200" b="1" dirty="0" err="1">
                <a:solidFill>
                  <a:srgbClr val="30353F"/>
                </a:solidFill>
                <a:latin typeface="+mj-lt"/>
              </a:rPr>
              <a:t>Retension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0FE5ED8-CDA6-FBEA-9EA5-60D0270DB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289054"/>
              </p:ext>
            </p:extLst>
          </p:nvPr>
        </p:nvGraphicFramePr>
        <p:xfrm>
          <a:off x="2636709" y="1970202"/>
          <a:ext cx="7626986" cy="426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35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9EAEF-37C3-E3C3-0369-ED1185FA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542522"/>
            <a:ext cx="9678751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9EAEF-37C3-E3C3-0369-ED1185FA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542522"/>
            <a:ext cx="9678751" cy="5772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8E2BD-8DB3-047E-4568-22D286ED8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575864"/>
            <a:ext cx="10307488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Lrem</a:t>
            </a:r>
            <a:r>
              <a:rPr lang="en-US" sz="1400" dirty="0">
                <a:solidFill>
                  <a:schemeClr val="bg1"/>
                </a:solidFill>
              </a:rPr>
              <a:t> ipsum dolor sit amet.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BCEE546-AB81-797D-F904-632087E8F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3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243580" y="395926"/>
            <a:ext cx="62601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Task 3: Diversity and Inclusion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0FE5ED8-CDA6-FBEA-9EA5-60D0270DB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799146"/>
              </p:ext>
            </p:extLst>
          </p:nvPr>
        </p:nvGraphicFramePr>
        <p:xfrm>
          <a:off x="2636709" y="1970202"/>
          <a:ext cx="7626986" cy="426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5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C26F1-A76F-0101-016A-22E681C4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1143024" y="643467"/>
            <a:ext cx="990595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03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143</TotalTime>
  <Words>231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Century Gothic</vt:lpstr>
      <vt:lpstr>DM Sans</vt:lpstr>
      <vt:lpstr>Segoe UI</vt:lpstr>
      <vt:lpstr>Segoe UI Light</vt:lpstr>
      <vt:lpstr>Office Theme</vt:lpstr>
      <vt:lpstr>Slide 1</vt:lpstr>
      <vt:lpstr>Slide 2</vt:lpstr>
      <vt:lpstr>PowerPoint Presentation</vt:lpstr>
      <vt:lpstr>Slide 2</vt:lpstr>
      <vt:lpstr>PowerPoint Presentation</vt:lpstr>
      <vt:lpstr>PowerPoint Presentation</vt:lpstr>
      <vt:lpstr>Slide 4</vt:lpstr>
      <vt:lpstr>Slide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Kottayil</dc:creator>
  <cp:lastModifiedBy>Sunitha Kottayil</cp:lastModifiedBy>
  <cp:revision>3</cp:revision>
  <dcterms:created xsi:type="dcterms:W3CDTF">2024-10-20T19:00:49Z</dcterms:created>
  <dcterms:modified xsi:type="dcterms:W3CDTF">2024-10-20T21:24:12Z</dcterms:modified>
</cp:coreProperties>
</file>