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2" autoAdjust="0"/>
    <p:restoredTop sz="94660"/>
  </p:normalViewPr>
  <p:slideViewPr>
    <p:cSldViewPr snapToGrid="0">
      <p:cViewPr varScale="1">
        <p:scale>
          <a:sx n="47" d="100"/>
          <a:sy n="47" d="100"/>
        </p:scale>
        <p:origin x="12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B5692-FE9C-448A-AFB3-68B35989539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A85B-29B2-40B1-B6C9-46EF5C0D8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26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B5692-FE9C-448A-AFB3-68B35989539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A85B-29B2-40B1-B6C9-46EF5C0D8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22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B5692-FE9C-448A-AFB3-68B35989539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A85B-29B2-40B1-B6C9-46EF5C0D8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42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B5692-FE9C-448A-AFB3-68B35989539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A85B-29B2-40B1-B6C9-46EF5C0D8EC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7226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B5692-FE9C-448A-AFB3-68B35989539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A85B-29B2-40B1-B6C9-46EF5C0D8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327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B5692-FE9C-448A-AFB3-68B35989539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A85B-29B2-40B1-B6C9-46EF5C0D8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755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B5692-FE9C-448A-AFB3-68B35989539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A85B-29B2-40B1-B6C9-46EF5C0D8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37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B5692-FE9C-448A-AFB3-68B35989539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A85B-29B2-40B1-B6C9-46EF5C0D8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757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B5692-FE9C-448A-AFB3-68B35989539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A85B-29B2-40B1-B6C9-46EF5C0D8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27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B5692-FE9C-448A-AFB3-68B35989539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A85B-29B2-40B1-B6C9-46EF5C0D8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69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B5692-FE9C-448A-AFB3-68B35989539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A85B-29B2-40B1-B6C9-46EF5C0D8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21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B5692-FE9C-448A-AFB3-68B35989539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A85B-29B2-40B1-B6C9-46EF5C0D8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44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B5692-FE9C-448A-AFB3-68B35989539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A85B-29B2-40B1-B6C9-46EF5C0D8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41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B5692-FE9C-448A-AFB3-68B35989539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A85B-29B2-40B1-B6C9-46EF5C0D8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78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B5692-FE9C-448A-AFB3-68B35989539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A85B-29B2-40B1-B6C9-46EF5C0D8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57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B5692-FE9C-448A-AFB3-68B35989539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A85B-29B2-40B1-B6C9-46EF5C0D8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34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B5692-FE9C-448A-AFB3-68B35989539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1A85B-29B2-40B1-B6C9-46EF5C0D8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72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5692-FE9C-448A-AFB3-68B35989539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1A85B-29B2-40B1-B6C9-46EF5C0D8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39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31EC-0192-07EE-0358-B953B69DA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8" y="1122362"/>
            <a:ext cx="9141557" cy="4423031"/>
          </a:xfrm>
        </p:spPr>
        <p:txBody>
          <a:bodyPr>
            <a:normAutofit fontScale="90000"/>
          </a:bodyPr>
          <a:lstStyle/>
          <a:p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IPL 2015 – 2024: Data Insights and Analysis</a:t>
            </a:r>
            <a:br>
              <a:rPr lang="en-US" sz="3600" b="1" dirty="0"/>
            </a:br>
            <a:br>
              <a:rPr lang="en-US" sz="3600" b="1" dirty="0"/>
            </a:b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			           Author</a:t>
            </a:r>
            <a:br>
              <a:rPr lang="en-US" sz="3600" b="1" dirty="0"/>
            </a:br>
            <a:r>
              <a:rPr lang="en-US" sz="3600" b="1" dirty="0"/>
              <a:t>					Sunitha Mekala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0331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3FEC-8CFF-E1AD-C4A1-7CDCB6DE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22B6C-367E-AA23-858C-4EF09F970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to the IPL Data Analysis Project! </a:t>
            </a:r>
          </a:p>
          <a:p>
            <a:r>
              <a:rPr lang="en-IN" dirty="0"/>
              <a:t>This project contains the analysis and insights derived from ten years of IPL data spanning from year 2015 to year 2024.</a:t>
            </a:r>
          </a:p>
          <a:p>
            <a:r>
              <a:rPr lang="en-IN" dirty="0"/>
              <a:t>Using Python </a:t>
            </a:r>
            <a:r>
              <a:rPr lang="en-IN" dirty="0" err="1"/>
              <a:t>numpy</a:t>
            </a:r>
            <a:r>
              <a:rPr lang="en-IN" dirty="0"/>
              <a:t> and matplotlib we have meticulously </a:t>
            </a:r>
            <a:r>
              <a:rPr lang="en-IN" dirty="0" err="1"/>
              <a:t>analyzed</a:t>
            </a:r>
            <a:r>
              <a:rPr lang="en-IN" dirty="0"/>
              <a:t> 10 players, their team performance, trends and patterns over the past 10 years.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36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0EBC-2515-C751-6ECD-00140451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DD429-BB27-8183-6653-3FDDD55D4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Visualize team performance over multiple seasons.</a:t>
            </a:r>
          </a:p>
          <a:p>
            <a:r>
              <a:rPr lang="en-US" dirty="0"/>
              <a:t>Analyze match results and trends such as </a:t>
            </a:r>
          </a:p>
          <a:p>
            <a:pPr marL="0" indent="0">
              <a:buNone/>
            </a:pPr>
            <a:r>
              <a:rPr lang="en-US" dirty="0"/>
              <a:t>	- Players salary</a:t>
            </a:r>
          </a:p>
          <a:p>
            <a:pPr marL="0" indent="0">
              <a:buNone/>
            </a:pPr>
            <a:r>
              <a:rPr lang="en-US" dirty="0"/>
              <a:t>	- Number of games played and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+mj-lt"/>
              </a:rPr>
              <a:t>- Also h</a:t>
            </a:r>
            <a:r>
              <a:rPr lang="en-US" b="0" i="0" dirty="0">
                <a:effectLst/>
                <a:latin typeface="+mj-lt"/>
              </a:rPr>
              <a:t>ow 10 players have been playing over the past 10 years.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133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1837-225E-BA7D-2DF4-B51389DE7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of the Match: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47534-59E0-D5CE-BA39-854A693C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37" y="1935921"/>
            <a:ext cx="10754659" cy="4513349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1. </a:t>
            </a:r>
            <a:r>
              <a:rPr lang="en-US" sz="1800" dirty="0"/>
              <a:t>As per the salary report of Sachin, Sachin’s salary has been </a:t>
            </a:r>
            <a:r>
              <a:rPr lang="en-US" sz="1800" b="1" dirty="0"/>
              <a:t>constantly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increasing</a:t>
            </a:r>
            <a:r>
              <a:rPr lang="en-US" sz="1800" b="1" dirty="0"/>
              <a:t> </a:t>
            </a:r>
            <a:r>
              <a:rPr lang="en-US" sz="1800" dirty="0"/>
              <a:t>and it has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decreased</a:t>
            </a:r>
            <a:r>
              <a:rPr lang="en-US" sz="1800" b="1" dirty="0"/>
              <a:t> </a:t>
            </a:r>
            <a:r>
              <a:rPr lang="en-US" sz="1800" dirty="0"/>
              <a:t>at the end of the season.</a:t>
            </a:r>
          </a:p>
          <a:p>
            <a:pPr marL="0" indent="0">
              <a:buNone/>
            </a:pPr>
            <a:r>
              <a:rPr lang="en-US" sz="1800" dirty="0"/>
              <a:t>       Please observe the below visualization plot of player Sachin: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</a:t>
            </a: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B5C22D1-F141-F621-5519-2984D6307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446" y="3338207"/>
            <a:ext cx="565785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60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244F-F5C4-4F1D-F3A6-8AD2DFA0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of the Match: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64DE3-7F3D-9EF1-3022-B6760D4F7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470"/>
            <a:ext cx="10515600" cy="353431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2. </a:t>
            </a:r>
            <a:r>
              <a:rPr lang="en-US" sz="1800" dirty="0"/>
              <a:t>As per the below salary report, we can visualize that the salary of the player Sachin has been checked across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each year(season) </a:t>
            </a:r>
            <a:r>
              <a:rPr lang="en-US" sz="1800" dirty="0"/>
              <a:t>from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2015 to 2024 </a:t>
            </a:r>
            <a:r>
              <a:rPr lang="en-US" sz="1800" dirty="0"/>
              <a:t>with a sudden decrease in 2024.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B1972A2-6771-BCBC-72A0-EEC3EE97F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750" y="2571058"/>
            <a:ext cx="565785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24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6BB4-B451-C741-EA9D-E80E493BF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15563"/>
            <a:ext cx="7729728" cy="1188720"/>
          </a:xfrm>
        </p:spPr>
        <p:txBody>
          <a:bodyPr/>
          <a:lstStyle/>
          <a:p>
            <a:r>
              <a:rPr lang="en-US" dirty="0"/>
              <a:t>Insights of the Match: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DCB29-7A66-7AB7-B1C9-5C88EE871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428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3. </a:t>
            </a:r>
            <a:r>
              <a:rPr lang="en-US" sz="1800" dirty="0"/>
              <a:t>Visualizing the salary’s of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all players at once </a:t>
            </a:r>
            <a:r>
              <a:rPr lang="en-US" sz="1800" dirty="0"/>
              <a:t>and analyzing</a:t>
            </a:r>
            <a:r>
              <a:rPr lang="en-US" sz="1800" b="1" dirty="0"/>
              <a:t> </a:t>
            </a:r>
            <a:r>
              <a:rPr lang="en-US" sz="1800" dirty="0"/>
              <a:t>their </a:t>
            </a:r>
            <a:r>
              <a:rPr lang="en-US" sz="1800" b="1" dirty="0">
                <a:solidFill>
                  <a:srgbClr val="92D050"/>
                </a:solidFill>
              </a:rPr>
              <a:t>performance</a:t>
            </a:r>
            <a:r>
              <a:rPr lang="en-US" sz="1800" dirty="0"/>
              <a:t> based on salary across all years (seasons). You can easily identify the players using legends used in the plot.</a:t>
            </a:r>
            <a:endParaRPr lang="en-IN" sz="18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FA827EE-86FC-F0B2-CE9B-2CF2892F6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733" y="2976451"/>
            <a:ext cx="5657850" cy="316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39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FA08-50CB-A90B-A7E4-F8C4390D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of the Match: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5AF32-F895-FD60-C913-3BB8EF906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4. </a:t>
            </a:r>
            <a:r>
              <a:rPr lang="en-US" sz="1800" dirty="0"/>
              <a:t>Visualizing the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performance</a:t>
            </a:r>
            <a:r>
              <a:rPr lang="en-US" sz="1800" dirty="0"/>
              <a:t> and how many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games</a:t>
            </a:r>
            <a:r>
              <a:rPr lang="en-US" sz="1800" dirty="0"/>
              <a:t> are being played by each player across all the years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3BF58E0-126D-9A82-FE76-52581A8A6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980" y="2556386"/>
            <a:ext cx="5610225" cy="311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50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C0AFC-FA71-95DA-A3C2-4EFB960B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832EF-3309-D156-0B67-1E6DB7897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have observed the graph of all players at once in a single report </a:t>
            </a:r>
            <a:r>
              <a:rPr lang="en-US"/>
              <a:t>which is huge </a:t>
            </a:r>
            <a:r>
              <a:rPr lang="en-US" dirty="0"/>
              <a:t>– so for more visualization of data ,</a:t>
            </a:r>
            <a:r>
              <a:rPr lang="en-US" dirty="0" err="1"/>
              <a:t>i.e</a:t>
            </a:r>
            <a:r>
              <a:rPr lang="en-US" dirty="0"/>
              <a:t> bigger data we can go for Power BI  (or) Tableau Tool and for lesser data visualization i.e. less data, we can go for Python.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25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A12A8-4F78-6E4B-65D6-9ACB337CE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72" y="2115729"/>
            <a:ext cx="10353762" cy="3695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 YOU!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42691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81</TotalTime>
  <Words>346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  IPL 2015 – 2024: Data Insights and Analysis                  Author      Sunitha Mekala</vt:lpstr>
      <vt:lpstr>Overview:</vt:lpstr>
      <vt:lpstr>Features:</vt:lpstr>
      <vt:lpstr>Insights of the Match:</vt:lpstr>
      <vt:lpstr>Insights of the Match:</vt:lpstr>
      <vt:lpstr>Insights of the Match:</vt:lpstr>
      <vt:lpstr>Insights of the Match:</vt:lpstr>
      <vt:lpstr>OBSERVATION: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Sunitha Mekala</dc:creator>
  <cp:lastModifiedBy>Sunitha Mekala</cp:lastModifiedBy>
  <cp:revision>22</cp:revision>
  <dcterms:created xsi:type="dcterms:W3CDTF">2024-11-13T07:45:01Z</dcterms:created>
  <dcterms:modified xsi:type="dcterms:W3CDTF">2024-11-13T14:01:38Z</dcterms:modified>
</cp:coreProperties>
</file>