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59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00136999-149B-47B5-9DDE-BC7E6E5C178C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9DEF1E8-A758-4761-B1BD-F6DF6B1C6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7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6999-149B-47B5-9DDE-BC7E6E5C178C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F1E8-A758-4761-B1BD-F6DF6B1C6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84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6999-149B-47B5-9DDE-BC7E6E5C178C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F1E8-A758-4761-B1BD-F6DF6B1C6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74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6999-149B-47B5-9DDE-BC7E6E5C178C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F1E8-A758-4761-B1BD-F6DF6B1C6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22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0136999-149B-47B5-9DDE-BC7E6E5C178C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A9DEF1E8-A758-4761-B1BD-F6DF6B1C6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232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6999-149B-47B5-9DDE-BC7E6E5C178C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F1E8-A758-4761-B1BD-F6DF6B1C6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5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6999-149B-47B5-9DDE-BC7E6E5C178C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F1E8-A758-4761-B1BD-F6DF6B1C6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50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6999-149B-47B5-9DDE-BC7E6E5C178C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F1E8-A758-4761-B1BD-F6DF6B1C6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97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6999-149B-47B5-9DDE-BC7E6E5C178C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F1E8-A758-4761-B1BD-F6DF6B1C6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60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6999-149B-47B5-9DDE-BC7E6E5C178C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DEF1E8-A758-4761-B1BD-F6DF6B1C684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704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0136999-149B-47B5-9DDE-BC7E6E5C178C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DEF1E8-A758-4761-B1BD-F6DF6B1C684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776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0136999-149B-47B5-9DDE-BC7E6E5C178C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9DEF1E8-A758-4761-B1BD-F6DF6B1C6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55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01E15-80B4-1601-1A5F-9FF4C4E39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626" y="1986117"/>
            <a:ext cx="8868695" cy="179930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FF0000"/>
                </a:solidFill>
              </a:rPr>
              <a:t>Outliers Detection Using Interquartile Range (IQR) Method: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E0C42-D861-16E2-5754-B0FB96A43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109884"/>
            <a:ext cx="9070848" cy="102937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						             </a:t>
            </a:r>
            <a:r>
              <a:rPr lang="en-US" sz="2800" dirty="0">
                <a:solidFill>
                  <a:srgbClr val="00B050"/>
                </a:solidFill>
              </a:rPr>
              <a:t>Presented by:</a:t>
            </a:r>
          </a:p>
          <a:p>
            <a:pPr algn="just"/>
            <a:r>
              <a:rPr lang="en-US" sz="2800" dirty="0">
                <a:solidFill>
                  <a:srgbClr val="00B050"/>
                </a:solidFill>
              </a:rPr>
              <a:t>                                                                                                             							Sunitha Mekala</a:t>
            </a:r>
            <a:endParaRPr lang="en-IN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8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3142-78E7-BF1A-EAA0-C2F83C62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 Quartile Range (IQR):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F3E0-0E3E-A91F-1AA6-05CC1B5B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common technique to detect outliers is using IQR (interquartile range).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specific, IQR is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middle 50% of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is Q3-Q1.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Q1 is the first quartile, Q3 is the third quartile and quartile divides an ordered dataset into 4 equal-sized groups.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ource-serif-pro"/>
            </a:endParaRPr>
          </a:p>
          <a:p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4740256-189A-B64A-9EDF-324660C9A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490" y="3913239"/>
            <a:ext cx="8334375" cy="179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08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79E77-93D8-C4B9-2378-E3073EE38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interquartile range method defines outliers as values 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larger than Q3 + 1.5 * IQR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or the values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smaller than Q1 – 1.5 * IQR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694E71-880D-0810-E0E4-AE0C1DEB4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3308555"/>
            <a:ext cx="83343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52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62A4D-790C-AB0B-3C71-80761B9C3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 to Point Output shown in the PDF File.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1EBD0C-9AAF-E6C8-3262-3AD084251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105" y="2890684"/>
            <a:ext cx="6659386" cy="290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9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E39A0-CD76-123A-10F9-91736202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4400" b="1" dirty="0">
                <a:solidFill>
                  <a:srgbClr val="7030A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92338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75</TotalTime>
  <Words>125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Century Gothic</vt:lpstr>
      <vt:lpstr>Garamond</vt:lpstr>
      <vt:lpstr>source-serif-pro</vt:lpstr>
      <vt:lpstr>Wingdings</vt:lpstr>
      <vt:lpstr>Savon</vt:lpstr>
      <vt:lpstr>Outliers Detection Using Interquartile Range (IQR) Method:</vt:lpstr>
      <vt:lpstr>Inter Quartile Range (IQR):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Sunitha Mekala</dc:creator>
  <cp:lastModifiedBy>Sunitha Mekala</cp:lastModifiedBy>
  <cp:revision>1</cp:revision>
  <dcterms:created xsi:type="dcterms:W3CDTF">2024-12-02T14:32:56Z</dcterms:created>
  <dcterms:modified xsi:type="dcterms:W3CDTF">2024-12-02T15:50:21Z</dcterms:modified>
</cp:coreProperties>
</file>