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C3F5-9119-F8E4-EF27-0B3A8BDF7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2CF737-8FFC-703D-978C-2A6FCF587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098AC0-873E-94B8-4B2A-0CC8DFA87170}"/>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93B7F632-1185-2A17-2A41-98F1E00BD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C97D4-E0A1-DF3D-0B93-54743D225CCC}"/>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8721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93EA-E343-1112-DE26-2552CCC19B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742FD-CDF9-B1C0-A6BD-6E683F0C3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2B77D-A398-A43A-138D-B979778B6973}"/>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B59C6D5F-39C2-F4B9-B8FF-70E42CB86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DBC69-581C-4FB3-AD9F-4C971858324C}"/>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44635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90989-1C97-6422-FA64-EF5E274B26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41EAA1-8E09-497D-36DE-DE3376197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10F74-490A-1234-3ECA-4BA7524F202D}"/>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27FF6989-6387-BFBF-0B6E-A11437006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758E4-66B1-36FE-657A-3FB498B0425F}"/>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66248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D695-C93D-4403-E76C-51F2B24E1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962E1-7FE1-3520-93E1-05017FA8D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0146F-2F8A-ACE7-DE16-CCDAB2D13B18}"/>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D3C5F1DE-5722-8944-79CA-FCFE10E13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1659F-6E04-3728-DE16-9CB533CC2836}"/>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6235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F6C7-B063-B4D6-F00D-B86583F39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08C95B-422B-0D05-B574-034003561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65F44-1957-C735-24D3-633CEF946602}"/>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908525D1-CB2D-B6CB-ECFC-AD285CC89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1BF48-6F75-10B2-A8A7-C374DAE03034}"/>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27784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5280-DF8A-A57A-E3A6-F33882359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7A38E5-6992-E3BE-4531-5FE8015DC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B19E68-D119-1DF8-DAA1-B262E133A9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6B3B5B-49A4-4978-B9CE-A9AD1E224316}"/>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a:extLst>
              <a:ext uri="{FF2B5EF4-FFF2-40B4-BE49-F238E27FC236}">
                <a16:creationId xmlns:a16="http://schemas.microsoft.com/office/drawing/2014/main" id="{78A1253E-E2FB-3C27-2AFD-A17A2D587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FA1AB1-B910-486C-8590-288449A0B8A7}"/>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84477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2DDF-1A04-2CFB-06AD-1BD1D9E77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1D70AF-CA91-6C15-552A-58DA7B4A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604EE-7F81-384F-044B-2D391115D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DE52CC-3735-899E-7222-63A62F4A2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0894DE-906E-4B4C-AFDD-A9FA84538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110AEF-8AA9-5E17-2A3D-DB8E5CF70E41}"/>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8" name="Footer Placeholder 7">
            <a:extLst>
              <a:ext uri="{FF2B5EF4-FFF2-40B4-BE49-F238E27FC236}">
                <a16:creationId xmlns:a16="http://schemas.microsoft.com/office/drawing/2014/main" id="{E75CF104-058F-9B89-DA94-A3C579E616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449429-CA4A-C8B7-0AF4-AEB859945F06}"/>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412291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0A5E-3BFA-529C-855F-41ED2AABBF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B3F6D9-B98A-CECD-0D3E-77E5AA98F1F3}"/>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4" name="Footer Placeholder 3">
            <a:extLst>
              <a:ext uri="{FF2B5EF4-FFF2-40B4-BE49-F238E27FC236}">
                <a16:creationId xmlns:a16="http://schemas.microsoft.com/office/drawing/2014/main" id="{EDDE10C5-557D-74BC-B691-27224D2AFA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5BE6A-FB39-7ECE-3A6E-1E08ADE56E5B}"/>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93468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6B97C-D076-20C1-44E2-E46B300F1AD1}"/>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3" name="Footer Placeholder 2">
            <a:extLst>
              <a:ext uri="{FF2B5EF4-FFF2-40B4-BE49-F238E27FC236}">
                <a16:creationId xmlns:a16="http://schemas.microsoft.com/office/drawing/2014/main" id="{F64F3A85-BE01-909F-C9A6-1BD025A891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2BB262-BEC8-604D-3B3A-5A8A9E20A5DB}"/>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7802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17CB-DC73-FDA5-17A5-860FC1AC3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D5C53A-6BA7-5EAA-50E3-2AB63EF2F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C1DB32-88D5-9783-C3E7-383964F4C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E8866-3D0B-219B-00A4-912B2E4D169C}"/>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a:extLst>
              <a:ext uri="{FF2B5EF4-FFF2-40B4-BE49-F238E27FC236}">
                <a16:creationId xmlns:a16="http://schemas.microsoft.com/office/drawing/2014/main" id="{04405CE1-F006-1CBB-1679-40CC71FA38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97396-382C-D45C-7648-F337F2EFA9FF}"/>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39445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C6DB-0CD3-104A-28D5-68F70BFFC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D72B3F-C96D-26BD-1324-DD68666D6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00DA1A-56AB-B0C0-81CB-A99FDD547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60DA0-5D48-DB5A-396E-89CCB82A2519}"/>
              </a:ext>
            </a:extLst>
          </p:cNvPr>
          <p:cNvSpPr>
            <a:spLocks noGrp="1"/>
          </p:cNvSpPr>
          <p:nvPr>
            <p:ph type="dt" sz="half" idx="10"/>
          </p:nvPr>
        </p:nvSpPr>
        <p:spPr/>
        <p:txBody>
          <a:bodyPr/>
          <a:lstStyle/>
          <a:p>
            <a:fld id="{F4899698-12B3-457A-8139-3AB919607B1F}" type="datetimeFigureOut">
              <a:rPr lang="en-IN" smtClean="0"/>
              <a:t>21-12-2024</a:t>
            </a:fld>
            <a:endParaRPr lang="en-IN"/>
          </a:p>
        </p:txBody>
      </p:sp>
      <p:sp>
        <p:nvSpPr>
          <p:cNvPr id="6" name="Footer Placeholder 5">
            <a:extLst>
              <a:ext uri="{FF2B5EF4-FFF2-40B4-BE49-F238E27FC236}">
                <a16:creationId xmlns:a16="http://schemas.microsoft.com/office/drawing/2014/main" id="{4472C1F0-39CB-81D0-0E00-661C54D5E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3568B6-DCC0-37E9-1F38-5FE10CAAEC8E}"/>
              </a:ext>
            </a:extLst>
          </p:cNvPr>
          <p:cNvSpPr>
            <a:spLocks noGrp="1"/>
          </p:cNvSpPr>
          <p:nvPr>
            <p:ph type="sldNum" sz="quarter" idx="12"/>
          </p:nvPr>
        </p:nvSpPr>
        <p:spPr/>
        <p:txBody>
          <a:bodyPr/>
          <a:lstStyle/>
          <a:p>
            <a:fld id="{1134CE39-5368-4262-BC03-2B42B9FE64C9}" type="slidenum">
              <a:rPr lang="en-IN" smtClean="0"/>
              <a:t>‹#›</a:t>
            </a:fld>
            <a:endParaRPr lang="en-IN"/>
          </a:p>
        </p:txBody>
      </p:sp>
    </p:spTree>
    <p:extLst>
      <p:ext uri="{BB962C8B-B14F-4D97-AF65-F5344CB8AC3E}">
        <p14:creationId xmlns:p14="http://schemas.microsoft.com/office/powerpoint/2010/main" val="231130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94229-17AA-2FFD-A078-D2BA9AFC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12886-B5C7-D8CE-2281-D3A7A077F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1331C-3FC8-B341-756E-A836D89C7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99698-12B3-457A-8139-3AB919607B1F}" type="datetimeFigureOut">
              <a:rPr lang="en-IN" smtClean="0"/>
              <a:t>21-12-2024</a:t>
            </a:fld>
            <a:endParaRPr lang="en-IN"/>
          </a:p>
        </p:txBody>
      </p:sp>
      <p:sp>
        <p:nvSpPr>
          <p:cNvPr id="5" name="Footer Placeholder 4">
            <a:extLst>
              <a:ext uri="{FF2B5EF4-FFF2-40B4-BE49-F238E27FC236}">
                <a16:creationId xmlns:a16="http://schemas.microsoft.com/office/drawing/2014/main" id="{CC74DC87-CFC1-3D6C-70AF-1756933C9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D17694-A44E-998E-05C7-CA3F6EE78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4CE39-5368-4262-BC03-2B42B9FE64C9}" type="slidenum">
              <a:rPr lang="en-IN" smtClean="0"/>
              <a:t>‹#›</a:t>
            </a:fld>
            <a:endParaRPr lang="en-IN"/>
          </a:p>
        </p:txBody>
      </p:sp>
    </p:spTree>
    <p:extLst>
      <p:ext uri="{BB962C8B-B14F-4D97-AF65-F5344CB8AC3E}">
        <p14:creationId xmlns:p14="http://schemas.microsoft.com/office/powerpoint/2010/main" val="438793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8735-C6E3-CA0A-0AD5-89BF0AE00C92}"/>
              </a:ext>
            </a:extLst>
          </p:cNvPr>
          <p:cNvSpPr>
            <a:spLocks noGrp="1"/>
          </p:cNvSpPr>
          <p:nvPr>
            <p:ph type="ctrTitle"/>
          </p:nvPr>
        </p:nvSpPr>
        <p:spPr/>
        <p:txBody>
          <a:bodyPr/>
          <a:lstStyle/>
          <a:p>
            <a:r>
              <a:rPr lang="en-US" dirty="0">
                <a:solidFill>
                  <a:srgbClr val="7030A0"/>
                </a:solidFill>
              </a:rPr>
              <a:t>Data Processing with Titanic Dataset</a:t>
            </a:r>
            <a:endParaRPr lang="en-IN" dirty="0">
              <a:solidFill>
                <a:srgbClr val="7030A0"/>
              </a:solidFill>
            </a:endParaRPr>
          </a:p>
        </p:txBody>
      </p:sp>
      <p:sp>
        <p:nvSpPr>
          <p:cNvPr id="3" name="Subtitle 2">
            <a:extLst>
              <a:ext uri="{FF2B5EF4-FFF2-40B4-BE49-F238E27FC236}">
                <a16:creationId xmlns:a16="http://schemas.microsoft.com/office/drawing/2014/main" id="{F917F474-0C61-BE5A-D705-72ED0D3B0483}"/>
              </a:ext>
            </a:extLst>
          </p:cNvPr>
          <p:cNvSpPr>
            <a:spLocks noGrp="1"/>
          </p:cNvSpPr>
          <p:nvPr>
            <p:ph type="subTitle" idx="1"/>
          </p:nvPr>
        </p:nvSpPr>
        <p:spPr/>
        <p:txBody>
          <a:bodyPr>
            <a:normAutofit/>
          </a:bodyPr>
          <a:lstStyle/>
          <a:p>
            <a:pPr lvl="8"/>
            <a:r>
              <a:rPr lang="en-US" sz="4800" dirty="0">
                <a:solidFill>
                  <a:srgbClr val="FF0000"/>
                </a:solidFill>
              </a:rPr>
              <a:t>Presented By:</a:t>
            </a:r>
          </a:p>
          <a:p>
            <a:pPr lvl="8"/>
            <a:r>
              <a:rPr lang="en-US" sz="4800" dirty="0">
                <a:solidFill>
                  <a:srgbClr val="FF0000"/>
                </a:solidFill>
              </a:rPr>
              <a:t>Sunitha Mekala</a:t>
            </a:r>
            <a:endParaRPr lang="en-IN" sz="4800" dirty="0">
              <a:solidFill>
                <a:srgbClr val="FF0000"/>
              </a:solidFill>
            </a:endParaRPr>
          </a:p>
        </p:txBody>
      </p:sp>
    </p:spTree>
    <p:extLst>
      <p:ext uri="{BB962C8B-B14F-4D97-AF65-F5344CB8AC3E}">
        <p14:creationId xmlns:p14="http://schemas.microsoft.com/office/powerpoint/2010/main" val="306314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C4B7-D838-581E-7B43-BC0DB1616619}"/>
              </a:ext>
            </a:extLst>
          </p:cNvPr>
          <p:cNvSpPr>
            <a:spLocks noGrp="1"/>
          </p:cNvSpPr>
          <p:nvPr>
            <p:ph type="title"/>
          </p:nvPr>
        </p:nvSpPr>
        <p:spPr/>
        <p:txBody>
          <a:bodyPr/>
          <a:lstStyle/>
          <a:p>
            <a:r>
              <a:rPr lang="en-US" b="1" dirty="0"/>
              <a:t>Performing Data Cleaning and Analysis:</a:t>
            </a:r>
            <a:endParaRPr lang="en-IN" dirty="0"/>
          </a:p>
        </p:txBody>
      </p:sp>
      <p:sp>
        <p:nvSpPr>
          <p:cNvPr id="3" name="Content Placeholder 2">
            <a:extLst>
              <a:ext uri="{FF2B5EF4-FFF2-40B4-BE49-F238E27FC236}">
                <a16:creationId xmlns:a16="http://schemas.microsoft.com/office/drawing/2014/main" id="{304ACD1A-1554-E42F-D806-805A84B0FD30}"/>
              </a:ext>
            </a:extLst>
          </p:cNvPr>
          <p:cNvSpPr>
            <a:spLocks noGrp="1"/>
          </p:cNvSpPr>
          <p:nvPr>
            <p:ph idx="1"/>
          </p:nvPr>
        </p:nvSpPr>
        <p:spPr/>
        <p:txBody>
          <a:bodyPr/>
          <a:lstStyle/>
          <a:p>
            <a:r>
              <a:rPr lang="en-US" b="0" i="0" dirty="0">
                <a:effectLst/>
                <a:latin typeface="-apple-system"/>
              </a:rPr>
              <a:t>Excited to share my recent work on cleaning and analyzing the Titanic dataset. From handling missing values to visualizing key trends, this journey has been a deep dive into data preparation for effective insights.</a:t>
            </a:r>
            <a:br>
              <a:rPr lang="en-US" b="0" i="0" dirty="0">
                <a:effectLst/>
                <a:latin typeface="-apple-system"/>
              </a:rPr>
            </a:br>
            <a:br>
              <a:rPr lang="en-US" b="0" i="0" dirty="0">
                <a:effectLst/>
                <a:latin typeface="-apple-system"/>
              </a:rPr>
            </a:br>
            <a:r>
              <a:rPr lang="en-US" b="0" i="0" dirty="0">
                <a:effectLst/>
                <a:latin typeface="-apple-system"/>
              </a:rPr>
              <a:t>Key highlights:</a:t>
            </a:r>
            <a:br>
              <a:rPr lang="en-US" b="0" i="0" dirty="0">
                <a:effectLst/>
                <a:latin typeface="-apple-system"/>
              </a:rPr>
            </a:br>
            <a:r>
              <a:rPr lang="en-US" b="0" i="0" dirty="0">
                <a:effectLst/>
                <a:latin typeface="-apple-system"/>
              </a:rPr>
              <a:t>✅ Addressed null values using meaningful imputation strategies.</a:t>
            </a:r>
            <a:br>
              <a:rPr lang="en-US" b="0" i="0" dirty="0">
                <a:effectLst/>
                <a:latin typeface="-apple-system"/>
              </a:rPr>
            </a:br>
            <a:r>
              <a:rPr lang="en-US" b="0" i="0" dirty="0">
                <a:effectLst/>
                <a:latin typeface="-apple-system"/>
              </a:rPr>
              <a:t>✅ Simplified the dataset by eliminating redundant features.</a:t>
            </a:r>
            <a:br>
              <a:rPr lang="en-US" b="0" i="0" dirty="0">
                <a:effectLst/>
                <a:latin typeface="-apple-system"/>
              </a:rPr>
            </a:br>
            <a:r>
              <a:rPr lang="en-US" b="0" i="0" dirty="0">
                <a:effectLst/>
                <a:latin typeface="-apple-system"/>
              </a:rPr>
              <a:t>✅ Transformed categorical data for better model compatibility.</a:t>
            </a:r>
            <a:br>
              <a:rPr lang="en-US" b="0" i="0" dirty="0">
                <a:effectLst/>
                <a:latin typeface="-apple-system"/>
              </a:rPr>
            </a:br>
            <a:r>
              <a:rPr lang="en-US" b="0" i="0" dirty="0">
                <a:effectLst/>
                <a:latin typeface="-apple-system"/>
              </a:rPr>
              <a:t>✅ Explored survival trends with insightful visualizations</a:t>
            </a:r>
            <a:endParaRPr lang="en-IN" dirty="0"/>
          </a:p>
        </p:txBody>
      </p:sp>
    </p:spTree>
    <p:extLst>
      <p:ext uri="{BB962C8B-B14F-4D97-AF65-F5344CB8AC3E}">
        <p14:creationId xmlns:p14="http://schemas.microsoft.com/office/powerpoint/2010/main" val="205914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DDD5-DFBC-7D95-65CD-5BEA96B35652}"/>
              </a:ext>
            </a:extLst>
          </p:cNvPr>
          <p:cNvSpPr>
            <a:spLocks noGrp="1"/>
          </p:cNvSpPr>
          <p:nvPr>
            <p:ph type="title"/>
          </p:nvPr>
        </p:nvSpPr>
        <p:spPr/>
        <p:txBody>
          <a:bodyPr>
            <a:normAutofit fontScale="90000"/>
          </a:bodyPr>
          <a:lstStyle/>
          <a:p>
            <a:br>
              <a:rPr lang="en-US" b="1" dirty="0"/>
            </a:br>
            <a:r>
              <a:rPr lang="en-US" b="1" dirty="0"/>
              <a:t>Performing Data Cleaning and Analysis:</a:t>
            </a:r>
            <a:br>
              <a:rPr lang="en-US" b="1" dirty="0"/>
            </a:br>
            <a:endParaRPr lang="en-IN" dirty="0"/>
          </a:p>
        </p:txBody>
      </p:sp>
      <p:sp>
        <p:nvSpPr>
          <p:cNvPr id="3" name="Content Placeholder 2">
            <a:extLst>
              <a:ext uri="{FF2B5EF4-FFF2-40B4-BE49-F238E27FC236}">
                <a16:creationId xmlns:a16="http://schemas.microsoft.com/office/drawing/2014/main" id="{EB559AFE-7032-487E-598D-133E572DA471}"/>
              </a:ext>
            </a:extLst>
          </p:cNvPr>
          <p:cNvSpPr>
            <a:spLocks noGrp="1"/>
          </p:cNvSpPr>
          <p:nvPr>
            <p:ph idx="1"/>
          </p:nvPr>
        </p:nvSpPr>
        <p:spPr>
          <a:xfrm>
            <a:off x="838200" y="1933779"/>
            <a:ext cx="10515600" cy="4351338"/>
          </a:xfrm>
        </p:spPr>
        <p:txBody>
          <a:bodyPr>
            <a:noAutofit/>
          </a:bodyPr>
          <a:lstStyle/>
          <a:p>
            <a:pPr marL="0" indent="0">
              <a:buNone/>
            </a:pPr>
            <a:r>
              <a:rPr lang="en-US" sz="2400" b="1" dirty="0"/>
              <a:t>1. Understanding meaning of each column:</a:t>
            </a:r>
          </a:p>
          <a:p>
            <a:r>
              <a:rPr lang="en-US" sz="1600" dirty="0"/>
              <a:t>Survived - Survived (1) or died (0)</a:t>
            </a:r>
          </a:p>
          <a:p>
            <a:r>
              <a:rPr lang="en-US" sz="1600" dirty="0" err="1"/>
              <a:t>Pclass</a:t>
            </a:r>
            <a:r>
              <a:rPr lang="en-US" sz="1600" dirty="0"/>
              <a:t> - Passenger’s class (1 = 1st, 2 = 2nd, 3 = 3rd)</a:t>
            </a:r>
          </a:p>
          <a:p>
            <a:r>
              <a:rPr lang="en-US" sz="1600" dirty="0"/>
              <a:t>Name - Passenger’s name</a:t>
            </a:r>
          </a:p>
          <a:p>
            <a:r>
              <a:rPr lang="en-US" sz="1600" dirty="0"/>
              <a:t>Sex - Passenger’s sex</a:t>
            </a:r>
          </a:p>
          <a:p>
            <a:r>
              <a:rPr lang="en-US" sz="1600" dirty="0"/>
              <a:t>Age - Passenger’s age</a:t>
            </a:r>
          </a:p>
          <a:p>
            <a:r>
              <a:rPr lang="en-US" sz="1600" dirty="0" err="1"/>
              <a:t>SibSp</a:t>
            </a:r>
            <a:r>
              <a:rPr lang="en-US" sz="1600" dirty="0"/>
              <a:t> - Number of siblings/spouses aboard</a:t>
            </a:r>
          </a:p>
          <a:p>
            <a:r>
              <a:rPr lang="en-US" sz="1600" dirty="0"/>
              <a:t>Parch - Number of parents/children aboard (Some children travelled only with a nanny, therefore parch=0 for them.)</a:t>
            </a:r>
          </a:p>
          <a:p>
            <a:r>
              <a:rPr lang="en-US" sz="1600" dirty="0"/>
              <a:t>Ticket - Ticket </a:t>
            </a:r>
            <a:r>
              <a:rPr lang="en-US" sz="1600" dirty="0" err="1"/>
              <a:t>numberFare</a:t>
            </a:r>
            <a:r>
              <a:rPr lang="en-US" sz="1600" dirty="0"/>
              <a:t> - </a:t>
            </a:r>
            <a:r>
              <a:rPr lang="en-US" sz="1600" dirty="0" err="1"/>
              <a:t>FareCabin</a:t>
            </a:r>
            <a:r>
              <a:rPr lang="en-US" sz="1600" dirty="0"/>
              <a:t> – Cabin</a:t>
            </a:r>
          </a:p>
          <a:p>
            <a:r>
              <a:rPr lang="en-US" sz="1600" dirty="0"/>
              <a:t>Embarked – Port of embarkation (C = Cherbourg, Q = Queenstown, S = Southampton)</a:t>
            </a:r>
            <a:endParaRPr lang="en-IN" sz="1600" dirty="0"/>
          </a:p>
        </p:txBody>
      </p:sp>
    </p:spTree>
    <p:extLst>
      <p:ext uri="{BB962C8B-B14F-4D97-AF65-F5344CB8AC3E}">
        <p14:creationId xmlns:p14="http://schemas.microsoft.com/office/powerpoint/2010/main" val="223899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1CC9-B894-7B3F-5F1C-2A7CC23E8861}"/>
              </a:ext>
            </a:extLst>
          </p:cNvPr>
          <p:cNvSpPr>
            <a:spLocks noGrp="1"/>
          </p:cNvSpPr>
          <p:nvPr>
            <p:ph type="title"/>
          </p:nvPr>
        </p:nvSpPr>
        <p:spPr/>
        <p:txBody>
          <a:bodyPr/>
          <a:lstStyle/>
          <a:p>
            <a:r>
              <a:rPr lang="en-US" b="1" dirty="0"/>
              <a:t>Performing Data Cleaning and Analysis:</a:t>
            </a:r>
            <a:endParaRPr lang="en-IN" dirty="0"/>
          </a:p>
        </p:txBody>
      </p:sp>
      <p:sp>
        <p:nvSpPr>
          <p:cNvPr id="3" name="Content Placeholder 2">
            <a:extLst>
              <a:ext uri="{FF2B5EF4-FFF2-40B4-BE49-F238E27FC236}">
                <a16:creationId xmlns:a16="http://schemas.microsoft.com/office/drawing/2014/main" id="{3E2FBD0C-C870-5098-8797-6D061D1D0B79}"/>
              </a:ext>
            </a:extLst>
          </p:cNvPr>
          <p:cNvSpPr>
            <a:spLocks noGrp="1"/>
          </p:cNvSpPr>
          <p:nvPr>
            <p:ph idx="1"/>
          </p:nvPr>
        </p:nvSpPr>
        <p:spPr/>
        <p:txBody>
          <a:bodyPr>
            <a:normAutofit/>
          </a:bodyPr>
          <a:lstStyle/>
          <a:p>
            <a:pPr marL="216000" indent="216000">
              <a:buNone/>
            </a:pPr>
            <a:r>
              <a:rPr lang="en-US" sz="2400" dirty="0"/>
              <a:t>2. </a:t>
            </a:r>
            <a:r>
              <a:rPr lang="en-US" sz="2400" b="1" dirty="0" err="1"/>
              <a:t>Analysing</a:t>
            </a:r>
            <a:r>
              <a:rPr lang="en-US" sz="2400" b="1" dirty="0"/>
              <a:t> which columns are completely useless </a:t>
            </a:r>
            <a:r>
              <a:rPr lang="en-US" sz="1600" dirty="0"/>
              <a:t>in predicting the survival and deleting </a:t>
            </a:r>
            <a:r>
              <a:rPr lang="en-US" sz="1600" dirty="0" err="1"/>
              <a:t>themNote</a:t>
            </a:r>
            <a:r>
              <a:rPr lang="en-US" sz="1600" dirty="0"/>
              <a:t> - Don't just delete the columns because you are not finding it useful. </a:t>
            </a:r>
          </a:p>
          <a:p>
            <a:pPr marL="216000" indent="216000"/>
            <a:r>
              <a:rPr lang="en-US" sz="1600" dirty="0"/>
              <a:t>Our focus is not on deleting the columns rather focus is on </a:t>
            </a:r>
            <a:r>
              <a:rPr lang="en-US" sz="1600" dirty="0" err="1"/>
              <a:t>analysing</a:t>
            </a:r>
            <a:r>
              <a:rPr lang="en-US" sz="1600" dirty="0"/>
              <a:t> how each column is affecting the result or the prediction and in accordance with that deciding whether to keep the column or to delete the column or fill the null values of the column by some values and if yes, then what values.</a:t>
            </a:r>
            <a:endParaRPr lang="en-IN" sz="1600" dirty="0"/>
          </a:p>
        </p:txBody>
      </p:sp>
    </p:spTree>
    <p:extLst>
      <p:ext uri="{BB962C8B-B14F-4D97-AF65-F5344CB8AC3E}">
        <p14:creationId xmlns:p14="http://schemas.microsoft.com/office/powerpoint/2010/main" val="199997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303</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Data Processing with Titanic Dataset</vt:lpstr>
      <vt:lpstr>Performing Data Cleaning and Analysis:</vt:lpstr>
      <vt:lpstr> Performing Data Cleaning and Analysis: </vt:lpstr>
      <vt:lpstr>Performing Data Cleaning 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Mekala</dc:creator>
  <cp:lastModifiedBy>Sunitha Mekala</cp:lastModifiedBy>
  <cp:revision>2</cp:revision>
  <dcterms:created xsi:type="dcterms:W3CDTF">2024-12-21T13:19:18Z</dcterms:created>
  <dcterms:modified xsi:type="dcterms:W3CDTF">2024-12-21T13:28:21Z</dcterms:modified>
</cp:coreProperties>
</file>