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9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10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5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4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3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8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9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4B3211-9B1F-455C-AB2E-090DEB59C0D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C2FD6B-A67D-4AB0-B8A1-2404C7802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C25-EB18-165B-3ACB-3B28D293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090" y="2703871"/>
            <a:ext cx="9280933" cy="8849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RGB COLOR DETECTION USING OPENCV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B7612-51FD-D3D1-1A41-4C533A74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PRESENTED BY: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SUNITHA MEKALA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2BA5-6745-898C-DB45-1A73A408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67465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Colour Detection in Real-Time Using Python: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B24E-7A71-9CD0-8D06-0056F9F2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54710"/>
            <a:ext cx="10018713" cy="3136490"/>
          </a:xfrm>
        </p:spPr>
        <p:txBody>
          <a:bodyPr>
            <a:normAutofit fontScale="25000" lnSpcReduction="20000"/>
          </a:bodyPr>
          <a:lstStyle/>
          <a:p>
            <a:pPr algn="l" rtl="0" fontAlgn="base">
              <a:spcAft>
                <a:spcPts val="750"/>
              </a:spcAft>
            </a:pPr>
            <a:endParaRPr lang="en-US" sz="5600" b="0" i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robot to visualize the environment, along with the object detection, detection of its color in real-time is also very important.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6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is important? : Some Real-world Applications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self-driving car, to detect the traffic signals.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en-US" sz="64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 is used in some industrial robots, to performing pick-and-place task in separating different colored objects.</a:t>
            </a:r>
          </a:p>
          <a:p>
            <a:pPr algn="l" rtl="0" fontAlgn="base">
              <a:spcAft>
                <a:spcPts val="750"/>
              </a:spcAft>
            </a:pP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an implementation of detecting multiple colors (here, only </a:t>
            </a:r>
            <a:r>
              <a:rPr lang="en-US" sz="6400" b="1" i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red, green, blue</a:t>
            </a:r>
            <a:r>
              <a:rPr lang="en-US" sz="64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colors have been considered) in real-time using Python programming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6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BB0D-5EF4-B840-C0D6-F94439C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unito" pitchFamily="2" charset="0"/>
              </a:rPr>
              <a:t>Python Libraries Used: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64F6-13A4-7D85-390C-0F8EAECA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Numpy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OpenCV-Python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A43-E139-BB62-E848-8F9607E1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66411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Flow Description: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CC3A-CB2B-C7E0-CEE3-AC7A863A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9911"/>
            <a:ext cx="10018713" cy="3441289"/>
          </a:xfrm>
        </p:spPr>
        <p:txBody>
          <a:bodyPr>
            <a:normAutofit fontScale="25000" lnSpcReduction="20000"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273239"/>
              </a:solidFill>
              <a:effectLst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sz="64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nput: Capture video through webcam.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the video stream in image frames.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the image Frame in BGR(RGB color space represented as three matrices of red, green and blue with integer values from 0 to 255) to HSV(hue-saturation-value) color space.</a:t>
            </a:r>
          </a:p>
          <a:p>
            <a:pPr fontAlgn="base">
              <a:spcAft>
                <a:spcPts val="1800"/>
              </a:spcAft>
            </a:pP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Hue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describes the </a:t>
            </a:r>
            <a:r>
              <a:rPr lang="en-IN" sz="6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 of colour (0-179) range</a:t>
            </a:r>
          </a:p>
          <a:p>
            <a:pPr fontAlgn="base">
              <a:spcAft>
                <a:spcPts val="1800"/>
              </a:spcAft>
            </a:pPr>
            <a:r>
              <a:rPr lang="en-US" sz="6400" b="1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64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aturation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describes the amount of gray </a:t>
            </a:r>
            <a:r>
              <a:rPr lang="en-US" sz="64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that </a:t>
            </a:r>
            <a:r>
              <a:rPr lang="en-US" sz="64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64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describes the brightness or intensity of the </a:t>
            </a:r>
            <a:r>
              <a:rPr lang="en-US" sz="64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64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can be represented as three matrices in the range of 0-179, 0-255 and 0-255 respectively.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3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981E-D3ED-414A-B71D-CC3F04DB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Flow Description: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80C2-9048-93E3-AC67-A83E51EA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sz="1600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the range of each </a:t>
            </a:r>
            <a:r>
              <a:rPr lang="en-US" sz="16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create the corresponding mask.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 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Defining mask for RGB </a:t>
            </a:r>
            <a:r>
              <a:rPr lang="en-US" sz="16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colours</a:t>
            </a:r>
            <a:endParaRPr lang="en-US" sz="1600" b="0" dirty="0">
              <a:solidFill>
                <a:srgbClr val="27323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 </a:t>
            </a:r>
            <a:r>
              <a:rPr lang="en-US" sz="16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bitwise_and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operator between the image frame and mask is performed to specifically detect that particular </a:t>
            </a:r>
            <a:r>
              <a:rPr lang="en-US" sz="16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discard others.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</a:t>
            </a:r>
            <a:r>
              <a:rPr lang="en-US" sz="1600" b="1" dirty="0">
                <a:solidFill>
                  <a:srgbClr val="2732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600" b="1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Detection of the </a:t>
            </a:r>
            <a:r>
              <a:rPr lang="en-US" sz="1600" b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colours</a:t>
            </a:r>
            <a:r>
              <a:rPr lang="en-US" sz="1600" b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94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2837-D8F2-B2C2-0B79-284E8E7E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Nunito" pitchFamily="2" charset="0"/>
              </a:rPr>
              <a:t>Outputs/Findings: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8A52-634C-BA61-BCC6-97B7DC1D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56387"/>
            <a:ext cx="10018713" cy="3234813"/>
          </a:xfrm>
        </p:spPr>
        <p:txBody>
          <a:bodyPr/>
          <a:lstStyle/>
          <a:p>
            <a:r>
              <a:rPr lang="en-US" dirty="0"/>
              <a:t>Red </a:t>
            </a:r>
            <a:r>
              <a:rPr lang="en-US" dirty="0" err="1"/>
              <a:t>Colour</a:t>
            </a:r>
            <a:r>
              <a:rPr lang="en-US" dirty="0"/>
              <a:t> Image: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7AB00-6DA8-9D13-E336-E2DF1F6E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7" y="2667000"/>
            <a:ext cx="5973323" cy="30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3C8-2EB3-95E4-7974-38DDBBE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Nunito" pitchFamily="2" charset="0"/>
              </a:rPr>
              <a:t>Outputs/Findings: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2052-47CD-4C96-8E75-5A483998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</a:t>
            </a:r>
            <a:r>
              <a:rPr lang="en-US" dirty="0" err="1"/>
              <a:t>Colour</a:t>
            </a:r>
            <a:r>
              <a:rPr lang="en-US" dirty="0"/>
              <a:t> Image: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7A787-243E-2B8C-97EE-EEA5882D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4" y="2783238"/>
            <a:ext cx="5835977" cy="28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3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6590-A286-6B70-33E6-CA988BE2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Nunito" pitchFamily="2" charset="0"/>
              </a:rPr>
              <a:t>Outputs/Findings:</a:t>
            </a:r>
            <a:endParaRPr lang="en-IN" b="1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8660-F94F-8653-E9FC-04906339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</a:t>
            </a:r>
            <a:r>
              <a:rPr lang="en-US" dirty="0" err="1"/>
              <a:t>Colour</a:t>
            </a:r>
            <a:r>
              <a:rPr lang="en-US" dirty="0"/>
              <a:t> Image: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C8B0-7233-9713-C5A4-55A88DA3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04" y="2804650"/>
            <a:ext cx="5312904" cy="28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386E-C851-92C0-66E8-80300BC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1045"/>
            <a:ext cx="10018713" cy="4680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lang="en-IN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9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323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Nunito</vt:lpstr>
      <vt:lpstr>Parallax</vt:lpstr>
      <vt:lpstr>RGB COLOR DETECTION USING OPENCV</vt:lpstr>
      <vt:lpstr>Colour Detection in Real-Time Using Python:</vt:lpstr>
      <vt:lpstr>Python Libraries Used:</vt:lpstr>
      <vt:lpstr>Work Flow Description: </vt:lpstr>
      <vt:lpstr>Work Flow Description:</vt:lpstr>
      <vt:lpstr>Outputs/Findings:</vt:lpstr>
      <vt:lpstr>Outputs/Findings:</vt:lpstr>
      <vt:lpstr>Outputs/Findings: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Mekala</dc:creator>
  <cp:lastModifiedBy>Sunitha Mekala</cp:lastModifiedBy>
  <cp:revision>5</cp:revision>
  <dcterms:created xsi:type="dcterms:W3CDTF">2024-11-30T10:06:53Z</dcterms:created>
  <dcterms:modified xsi:type="dcterms:W3CDTF">2024-11-30T11:26:53Z</dcterms:modified>
</cp:coreProperties>
</file>