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 /><Relationship Id="rId13" Type="http://schemas.openxmlformats.org/officeDocument/2006/relationships/image" Target="../media/image41.png" /><Relationship Id="rId18" Type="http://schemas.openxmlformats.org/officeDocument/2006/relationships/image" Target="../media/image46.png" /><Relationship Id="rId26" Type="http://schemas.openxmlformats.org/officeDocument/2006/relationships/image" Target="../media/image54.png" /><Relationship Id="rId3" Type="http://schemas.openxmlformats.org/officeDocument/2006/relationships/image" Target="../media/image31.png" /><Relationship Id="rId21" Type="http://schemas.openxmlformats.org/officeDocument/2006/relationships/image" Target="../media/image49.png" /><Relationship Id="rId7" Type="http://schemas.openxmlformats.org/officeDocument/2006/relationships/image" Target="../media/image35.png" /><Relationship Id="rId12" Type="http://schemas.openxmlformats.org/officeDocument/2006/relationships/image" Target="../media/image40.png" /><Relationship Id="rId17" Type="http://schemas.openxmlformats.org/officeDocument/2006/relationships/image" Target="../media/image45.png" /><Relationship Id="rId25" Type="http://schemas.openxmlformats.org/officeDocument/2006/relationships/image" Target="../media/image53.png" /><Relationship Id="rId2" Type="http://schemas.openxmlformats.org/officeDocument/2006/relationships/image" Target="../media/image30.png" /><Relationship Id="rId16" Type="http://schemas.openxmlformats.org/officeDocument/2006/relationships/image" Target="../media/image44.png" /><Relationship Id="rId20" Type="http://schemas.openxmlformats.org/officeDocument/2006/relationships/image" Target="../media/image48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4.png" /><Relationship Id="rId11" Type="http://schemas.openxmlformats.org/officeDocument/2006/relationships/image" Target="../media/image39.png" /><Relationship Id="rId24" Type="http://schemas.openxmlformats.org/officeDocument/2006/relationships/image" Target="../media/image52.png" /><Relationship Id="rId5" Type="http://schemas.openxmlformats.org/officeDocument/2006/relationships/image" Target="../media/image33.png" /><Relationship Id="rId15" Type="http://schemas.openxmlformats.org/officeDocument/2006/relationships/image" Target="../media/image43.png" /><Relationship Id="rId23" Type="http://schemas.openxmlformats.org/officeDocument/2006/relationships/image" Target="../media/image51.png" /><Relationship Id="rId28" Type="http://schemas.openxmlformats.org/officeDocument/2006/relationships/image" Target="../media/image56.png" /><Relationship Id="rId10" Type="http://schemas.openxmlformats.org/officeDocument/2006/relationships/image" Target="../media/image38.png" /><Relationship Id="rId19" Type="http://schemas.openxmlformats.org/officeDocument/2006/relationships/image" Target="../media/image47.png" /><Relationship Id="rId4" Type="http://schemas.openxmlformats.org/officeDocument/2006/relationships/image" Target="../media/image32.png" /><Relationship Id="rId9" Type="http://schemas.openxmlformats.org/officeDocument/2006/relationships/image" Target="../media/image37.png" /><Relationship Id="rId14" Type="http://schemas.openxmlformats.org/officeDocument/2006/relationships/image" Target="../media/image42.png" /><Relationship Id="rId22" Type="http://schemas.openxmlformats.org/officeDocument/2006/relationships/image" Target="../media/image50.png" /><Relationship Id="rId27" Type="http://schemas.openxmlformats.org/officeDocument/2006/relationships/image" Target="../media/image55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5.xml" /><Relationship Id="rId5" Type="http://schemas.openxmlformats.org/officeDocument/2006/relationships/image" Target="../media/image2.png" /><Relationship Id="rId4" Type="http://schemas.openxmlformats.org/officeDocument/2006/relationships/image" Target="../media/image28.jpg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26360" y="3708993"/>
            <a:ext cx="8892792" cy="2212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dirty="0">
                <a:latin typeface="Times New Roman"/>
                <a:cs typeface="Times New Roman"/>
              </a:rPr>
              <a:t>Student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Name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lang="en-IN" sz="2800" b="1" spc="-10" dirty="0">
                <a:latin typeface="Times New Roman"/>
                <a:cs typeface="Times New Roman"/>
              </a:rPr>
              <a:t>SUNITHA.K</a:t>
            </a:r>
          </a:p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Register No :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312200</a:t>
            </a:r>
            <a:r>
              <a:rPr lang="en-IN" sz="2800" b="1" spc="-10" dirty="0">
                <a:latin typeface="Times New Roman"/>
                <a:cs typeface="Times New Roman"/>
              </a:rPr>
              <a:t>747</a:t>
            </a:r>
            <a:endParaRPr sz="2800" b="1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b="1" dirty="0">
                <a:latin typeface="Times New Roman"/>
                <a:cs typeface="Times New Roman"/>
              </a:rPr>
              <a:t>Department</a:t>
            </a:r>
            <a:r>
              <a:rPr sz="2800" b="1" spc="-2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: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IIIrd</a:t>
            </a:r>
            <a:r>
              <a:rPr sz="2800" b="1" spc="-3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B.com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General</a:t>
            </a:r>
            <a:r>
              <a:rPr sz="2800" b="1" spc="-2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Times New Roman"/>
                <a:cs typeface="Times New Roman"/>
              </a:rPr>
              <a:t>(Commerce)</a:t>
            </a:r>
            <a:endParaRPr sz="2800" b="1" dirty="0">
              <a:latin typeface="Times New Roman"/>
              <a:cs typeface="Times New Roman"/>
            </a:endParaRPr>
          </a:p>
          <a:p>
            <a:pPr marL="19050" marR="5080" indent="-6350">
              <a:lnSpc>
                <a:spcPct val="102000"/>
              </a:lnSpc>
              <a:spcBef>
                <a:spcPts val="75"/>
              </a:spcBef>
              <a:tabLst>
                <a:tab pos="1390015" algn="l"/>
                <a:tab pos="1758950" algn="l"/>
                <a:tab pos="4082415" algn="l"/>
                <a:tab pos="5460365" algn="l"/>
                <a:tab pos="6142355" algn="l"/>
              </a:tabLst>
            </a:pP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50" dirty="0">
                <a:latin typeface="Times New Roman"/>
                <a:cs typeface="Times New Roman"/>
              </a:rPr>
              <a:t>: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Pachaiyappa’s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10" dirty="0">
                <a:latin typeface="Times New Roman"/>
                <a:cs typeface="Times New Roman"/>
              </a:rPr>
              <a:t>College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for</a:t>
            </a:r>
            <a:r>
              <a:rPr sz="2800" b="1" dirty="0">
                <a:latin typeface="Times New Roman"/>
                <a:cs typeface="Times New Roman"/>
              </a:rPr>
              <a:t>	</a:t>
            </a:r>
            <a:r>
              <a:rPr sz="2800" b="1" spc="-25" dirty="0">
                <a:latin typeface="Times New Roman"/>
                <a:cs typeface="Times New Roman"/>
              </a:rPr>
              <a:t>men </a:t>
            </a:r>
            <a:r>
              <a:rPr sz="2800" b="1" spc="-10" dirty="0">
                <a:latin typeface="Times New Roman"/>
                <a:cs typeface="Times New Roman"/>
              </a:rPr>
              <a:t>kanchipuram</a:t>
            </a:r>
            <a:endParaRPr sz="2800" b="1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2645410" y="2328227"/>
            <a:ext cx="360235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IFS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7132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dirty="0">
                <a:latin typeface="Times New Roman"/>
                <a:cs typeface="Times New Roman"/>
              </a:rPr>
              <a:t>To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Find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out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Feedback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for</a:t>
            </a:r>
            <a:r>
              <a:rPr sz="2800" b="0" i="0" spc="-3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spc="-25" dirty="0">
                <a:latin typeface="Times New Roman"/>
                <a:cs typeface="Times New Roman"/>
              </a:rPr>
              <a:t>by </a:t>
            </a:r>
            <a:r>
              <a:rPr sz="2800" b="0" i="0" dirty="0">
                <a:latin typeface="Times New Roman"/>
                <a:cs typeface="Times New Roman"/>
              </a:rPr>
              <a:t>Analysing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Job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Satisfaction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Level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Insert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Pivot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Summarize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Employee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Gender,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Attrition </a:t>
            </a:r>
            <a:r>
              <a:rPr sz="2400" dirty="0">
                <a:latin typeface="Times New Roman"/>
                <a:cs typeface="Times New Roman"/>
              </a:rPr>
              <a:t>(Yes/No)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Job.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417" y="711834"/>
            <a:ext cx="8449310" cy="7721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sz="2400" b="0" i="0" spc="-25" dirty="0">
                <a:latin typeface="Times New Roman"/>
                <a:cs typeface="Times New Roman"/>
              </a:rPr>
              <a:t>5.</a:t>
            </a:r>
            <a:r>
              <a:rPr sz="2400" b="0" i="0" dirty="0">
                <a:latin typeface="Times New Roman"/>
                <a:cs typeface="Times New Roman"/>
              </a:rPr>
              <a:t>	Data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Visualization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using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Bar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to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represent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spc="-25" dirty="0">
                <a:latin typeface="Times New Roman"/>
                <a:cs typeface="Times New Roman"/>
              </a:rPr>
              <a:t>the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by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gender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and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satisfaction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level.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0417" y="1474215"/>
            <a:ext cx="20167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6.</a:t>
            </a:r>
            <a:r>
              <a:rPr sz="2400" dirty="0">
                <a:latin typeface="Times New Roman"/>
                <a:cs typeface="Times New Roman"/>
              </a:rPr>
              <a:t>	Final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Report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225" y="1596311"/>
            <a:ext cx="4070350" cy="1355725"/>
          </a:xfrm>
          <a:prstGeom prst="rect">
            <a:avLst/>
          </a:prstGeom>
        </p:spPr>
        <p:txBody>
          <a:bodyPr vert="horz" wrap="square" lIns="0" tIns="261620" rIns="0" bIns="0" rtlCol="0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sz="3600" b="1" spc="-10" dirty="0">
                <a:latin typeface="Times New Roman"/>
                <a:cs typeface="Times New Roman"/>
              </a:rPr>
              <a:t>RESULTS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b="1" i="1" dirty="0">
                <a:latin typeface="Times New Roman"/>
                <a:cs typeface="Times New Roman"/>
              </a:rPr>
              <a:t>PIE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024123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75920" y="742823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742822"/>
            <a:ext cx="4311650" cy="4219575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851217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6492" y="879792"/>
            <a:ext cx="880554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i="0" dirty="0">
                <a:latin typeface="Times New Roman"/>
                <a:cs typeface="Times New Roman"/>
              </a:rPr>
              <a:t>more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stable,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productive,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and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engaged</a:t>
            </a:r>
            <a:r>
              <a:rPr sz="2800" b="0" i="0" spc="-5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workforce</a:t>
            </a:r>
            <a:r>
              <a:rPr sz="2800" b="0" i="0" spc="-20" dirty="0">
                <a:latin typeface="Times New Roman"/>
                <a:cs typeface="Times New Roman"/>
              </a:rPr>
              <a:t> </a:t>
            </a:r>
            <a:r>
              <a:rPr sz="2800" b="0" i="0" dirty="0">
                <a:latin typeface="Times New Roman"/>
                <a:cs typeface="Times New Roman"/>
              </a:rPr>
              <a:t>that</a:t>
            </a:r>
            <a:r>
              <a:rPr sz="2800" b="0" i="0" spc="-1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supports long-</a:t>
            </a:r>
            <a:r>
              <a:rPr sz="2800" b="0" i="0" dirty="0">
                <a:latin typeface="Times New Roman"/>
                <a:cs typeface="Times New Roman"/>
              </a:rPr>
              <a:t>term</a:t>
            </a:r>
            <a:r>
              <a:rPr sz="2800" b="0" i="0" spc="5" dirty="0">
                <a:latin typeface="Times New Roman"/>
                <a:cs typeface="Times New Roman"/>
              </a:rPr>
              <a:t> </a:t>
            </a:r>
            <a:r>
              <a:rPr sz="2800" b="0" i="0" spc="-10" dirty="0">
                <a:latin typeface="Times New Roman"/>
                <a:cs typeface="Times New Roman"/>
              </a:rPr>
              <a:t>success.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8110" y="695642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sz="4000" dirty="0"/>
              <a:t>	END</a:t>
            </a:r>
            <a:r>
              <a:rPr sz="4000" spc="-10" dirty="0"/>
              <a:t> USERS?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658110" y="1556448"/>
            <a:ext cx="5974080" cy="214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294" y="1015111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491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sz="2800">
              <a:latin typeface="Times New Roman"/>
              <a:cs typeface="Times New Roman"/>
            </a:endParaRPr>
          </a:p>
          <a:p>
            <a:pPr marL="5627370" marR="2119630" lvl="1" indent="-267335">
              <a:lnSpc>
                <a:spcPts val="3479"/>
              </a:lnSpc>
              <a:spcBef>
                <a:spcPts val="130"/>
              </a:spcBef>
              <a:buSzPct val="96428"/>
              <a:buFont typeface="Wingdings"/>
              <a:buChar char=""/>
              <a:tabLst>
                <a:tab pos="5627370" algn="l"/>
                <a:tab pos="5645785" algn="l"/>
              </a:tabLst>
            </a:pPr>
            <a:r>
              <a:rPr sz="2800" dirty="0">
                <a:latin typeface="Times New Roman"/>
                <a:cs typeface="Times New Roman"/>
              </a:rPr>
              <a:t>	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sz="2800">
              <a:latin typeface="Times New Roman"/>
              <a:cs typeface="Times New Roman"/>
            </a:endParaRPr>
          </a:p>
          <a:p>
            <a:pPr marL="5791835" lvl="2" indent="-285750">
              <a:lnSpc>
                <a:spcPts val="3340"/>
              </a:lnSpc>
              <a:buSzPct val="96428"/>
              <a:buFont typeface="Wingdings"/>
              <a:buChar char=""/>
              <a:tabLst>
                <a:tab pos="579183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>
              <a:latin typeface="Times New Roman"/>
              <a:cs typeface="Times New Roman"/>
            </a:endParaRPr>
          </a:p>
          <a:p>
            <a:pPr marL="5313045">
              <a:lnSpc>
                <a:spcPct val="100000"/>
              </a:lnSpc>
              <a:spcBef>
                <a:spcPts val="90"/>
              </a:spcBef>
            </a:pPr>
            <a:r>
              <a:rPr sz="3600" b="1" i="1" dirty="0">
                <a:latin typeface="Times New Roman"/>
                <a:cs typeface="Times New Roman"/>
              </a:rPr>
              <a:t>OUR</a:t>
            </a:r>
            <a:r>
              <a:rPr sz="3600" b="1" i="1" spc="-10" dirty="0">
                <a:latin typeface="Times New Roman"/>
                <a:cs typeface="Times New Roman"/>
              </a:rPr>
              <a:t> </a:t>
            </a:r>
            <a:r>
              <a:rPr sz="3600" b="1" i="1" dirty="0">
                <a:latin typeface="Times New Roman"/>
                <a:cs typeface="Times New Roman"/>
              </a:rPr>
              <a:t>SOLUTION</a:t>
            </a:r>
            <a:r>
              <a:rPr sz="3600" b="1" i="1" spc="-5" dirty="0">
                <a:latin typeface="Times New Roman"/>
                <a:cs typeface="Times New Roman"/>
              </a:rPr>
              <a:t> </a:t>
            </a:r>
            <a:r>
              <a:rPr sz="3600" b="1" i="1" spc="-25" dirty="0">
                <a:latin typeface="Times New Roman"/>
                <a:cs typeface="Times New Roman"/>
              </a:rPr>
              <a:t>AND</a:t>
            </a:r>
            <a:endParaRPr sz="3600">
              <a:latin typeface="Times New Roman"/>
              <a:cs typeface="Times New Roman"/>
            </a:endParaRPr>
          </a:p>
          <a:p>
            <a:pPr marL="5313045" marR="1402715">
              <a:lnSpc>
                <a:spcPct val="103099"/>
              </a:lnSpc>
              <a:spcBef>
                <a:spcPts val="25"/>
              </a:spcBef>
            </a:pPr>
            <a:r>
              <a:rPr sz="3600" b="1" i="1" dirty="0">
                <a:latin typeface="Times New Roman"/>
                <a:cs typeface="Times New Roman"/>
              </a:rPr>
              <a:t>ITS </a:t>
            </a:r>
            <a:r>
              <a:rPr sz="3600" b="1" i="1" spc="-10" dirty="0">
                <a:latin typeface="Times New Roman"/>
                <a:cs typeface="Times New Roman"/>
              </a:rPr>
              <a:t>VALUE PROPOSITION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Conditonal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Formatting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Highlight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colour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85800" y="873633"/>
            <a:ext cx="5162550" cy="3850004"/>
            <a:chOff x="685800" y="873633"/>
            <a:chExt cx="5162550" cy="385000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900" y="2625940"/>
              <a:ext cx="2180463" cy="4860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" y="873633"/>
              <a:ext cx="2466975" cy="18483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2775" y="1476375"/>
              <a:ext cx="2695575" cy="3247136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1192" y="711834"/>
            <a:ext cx="8990330" cy="153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lnSpc>
                <a:spcPct val="100000"/>
              </a:lnSpc>
              <a:spcBef>
                <a:spcPts val="100"/>
              </a:spcBef>
            </a:pP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Sort &amp; Filter - Remove the Blank Missing Values. Pivot Table - Summary of Employee Turnover from the Company through job satisfaction. Formulas - IFS (To get the Feedback for Job) Graphs- (Bar Chart &amp; Pie Chart) - FINAL REPORT on Employee Attrition</vt:lpstr>
      <vt:lpstr>Dataset Description</vt:lpstr>
      <vt:lpstr>THE "WOW" IN OUR SOLUTION</vt:lpstr>
      <vt:lpstr>To Find out the Feedback for Job by Analysing the Job Satisfaction Level . MODELLING</vt:lpstr>
      <vt:lpstr>5. Data Visualization using Bar Chart and Pie Chart to represent the turnover by gender and satisfaction level.</vt:lpstr>
      <vt:lpstr>PowerPoint Presentation</vt:lpstr>
      <vt:lpstr>Conclusion</vt:lpstr>
      <vt:lpstr>more stable, productive, and engaged workforce that supports long-term success.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balajibabu1222006@outlook.com</cp:lastModifiedBy>
  <cp:revision>4</cp:revision>
  <dcterms:created xsi:type="dcterms:W3CDTF">2024-08-30T09:35:35Z</dcterms:created>
  <dcterms:modified xsi:type="dcterms:W3CDTF">2024-09-05T09:34:25Z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2024-08-30T00:00:00Z</vt:filetime>
  </property>
</Properties>
</file>