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6B65A-8DCB-49B2-9F2F-DE0C319D8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22ADAB-F761-4767-977B-84E11B745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FBC30-5F0D-4C07-8DD1-F738F62F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6C32-40F5-4985-9985-0DAF361FFB9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90A1A-4E4A-4A74-AB2D-E830A63E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B973-6D84-48EB-AE77-A57566E3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3DE-42F1-46A4-8830-AF0E6CFC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71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ACD53-D18C-416C-9E91-27A687D4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B3C6A-38D5-4AD6-BA7C-9DC063EF0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E5D5A-6907-499F-85EA-D8A71278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6C32-40F5-4985-9985-0DAF361FFB9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89E4A-ED4E-4D18-A642-D9A230EE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06AAC-5A4E-407B-ACBD-C676D60D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3DE-42F1-46A4-8830-AF0E6CFC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3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72A7B2-D3D7-4D39-A81F-D844286C0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BBB32-35FC-406E-8F03-C0715CF09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34B72-6C54-4487-A44E-608E4B7C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6C32-40F5-4985-9985-0DAF361FFB9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B67E3-BBDF-4424-8516-37D05517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28A69-77C6-4FBA-AFD0-14931813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3DE-42F1-46A4-8830-AF0E6CFC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3F2B-B8CB-45E6-8ADD-443EF98F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92786-A6E8-4AA8-B684-D1E952B7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C2145-486D-474E-8C65-DA8FC4EB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6C32-40F5-4985-9985-0DAF361FFB9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A8B6F-2113-4CB8-BB54-EADE0A0D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3BB93-C62F-4433-B403-2901407F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3DE-42F1-46A4-8830-AF0E6CFC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5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B0CD1-C53E-46C4-9777-EFF2DA57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EEE19-13D0-4F29-BE16-ADE45A579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B5500-9906-4D69-A853-36C8005A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6C32-40F5-4985-9985-0DAF361FFB9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1EB75-D6E0-42C7-A903-5C574A46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6FEA5-C46E-43A5-8E0F-60F7B435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3DE-42F1-46A4-8830-AF0E6CFC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4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EA75A-0EA3-4AD4-83EB-79C758F0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EC8AA-D7CC-46C9-A0F2-D98BF98B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48B4F-1F5F-4C26-94A9-C7ED20D1C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9A92F-3481-4FDD-B858-3ABCB7BE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6C32-40F5-4985-9985-0DAF361FFB9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41810-2765-4C36-8F1A-0BC5CA0E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CCB0A-0821-44C0-AC0F-7F8AB09C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3DE-42F1-46A4-8830-AF0E6CFC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B4112-57E9-422C-84A6-1D1A9347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24836-36FC-4378-BB47-11D650C81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B1C9EA-675D-42CB-8BEF-006839A5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E85FAB-BA28-4C01-BE41-959BCB1AC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B00F0B-B403-44FD-A4BF-0FC80B531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E5EDAE-ACEA-4BF9-81C6-C599F9EA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6C32-40F5-4985-9985-0DAF361FFB9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8E7B78-57CA-4AB7-B428-0CBB3097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DEC4FA-7F7E-4A8B-B15E-E28EDE27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3DE-42F1-46A4-8830-AF0E6CFC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0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A7F85-CDCF-49CB-AA87-C04A82FF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D62047-9A78-4DBC-8D75-B4CA55A7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6C32-40F5-4985-9985-0DAF361FFB9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06B93A-4B6C-4459-80B5-AC89FBF2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F3FAB5-C4D3-4FFA-B409-FA5DFD00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3DE-42F1-46A4-8830-AF0E6CFC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7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007E47-B7EA-49BF-B97C-F1849416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6C32-40F5-4985-9985-0DAF361FFB9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F4F442-61B2-47A7-8042-5B2426DB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21CC12-F3E9-41E0-B4F9-B7D38C6B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3DE-42F1-46A4-8830-AF0E6CFC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4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5C3D8-FE74-42BA-8604-0C0ECC3E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4F61-A3B9-4F4A-B8F6-5297A486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53FD47-B712-43BD-B6CE-6D0D7637B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FC9BC-B48F-467C-A65C-8BA556D9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6C32-40F5-4985-9985-0DAF361FFB9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AD1A0-A2CA-43FB-A147-AAAD98BC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C2540-947A-4814-8730-F7A61663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3DE-42F1-46A4-8830-AF0E6CFC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8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BE14F-B3F0-4FEE-B1D5-63DE2180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3B19EE-C160-4754-A993-042784A92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C4EB92-3B0F-4E1E-AFCD-F42849D59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8C6B5-5EC7-4065-9BF8-2CC3995C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6C32-40F5-4985-9985-0DAF361FFB9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46703-2151-40EA-A18A-8D9ECEA1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7739E-EB01-4649-8044-32489392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3DE-42F1-46A4-8830-AF0E6CFC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5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96808A-6F9A-4AEF-A0A8-C0CB2EA3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6558D-4E5C-4240-B332-24E82A90E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DCF01-D2A1-4F94-913D-CF3405E41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6C32-40F5-4985-9985-0DAF361FFB9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41CCA-3B22-4032-B762-B590F6CA0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B6133-57B1-4139-98F9-930D5BA45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23DE-42F1-46A4-8830-AF0E6CFC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3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9B102-B2E3-4CAA-AEE2-A38705232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103559-18D5-4D4A-BC8D-237F62600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8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9B102-B2E3-4CAA-AEE2-A38705232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103559-18D5-4D4A-BC8D-237F62600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1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1</vt:lpstr>
      <vt:lpstr>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孙 康</dc:creator>
  <cp:lastModifiedBy>孙 康</cp:lastModifiedBy>
  <cp:revision>2</cp:revision>
  <dcterms:created xsi:type="dcterms:W3CDTF">2022-11-12T06:21:05Z</dcterms:created>
  <dcterms:modified xsi:type="dcterms:W3CDTF">2022-11-12T06:21:18Z</dcterms:modified>
</cp:coreProperties>
</file>