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2"/>
  </p:handoutMasterIdLst>
  <p:sldIdLst>
    <p:sldId id="256" r:id="rId3"/>
    <p:sldId id="281" r:id="rId4"/>
    <p:sldId id="257" r:id="rId5"/>
    <p:sldId id="290" r:id="rId6"/>
    <p:sldId id="274" r:id="rId8"/>
    <p:sldId id="265" r:id="rId9"/>
    <p:sldId id="298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041</a:t>
            </a:r>
            <a:r>
              <a:rPr lang="en-US"/>
              <a:t>5</a:t>
            </a:r>
            <a:r>
              <a:rPr lang="zh-CN" altLang="en-US"/>
              <a:t>模拟赛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 Breed Proximity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/>
              <a:t>记录牛的位置和编号，按照编号升序排序，编号相同的再按照位置从小到大排序。</a:t>
            </a:r>
            <a:endParaRPr 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/>
              <a:t>题目只需要找能配对成功的牛的最大编号，所以从后往前进行扫描，找到第一对间隔不超过K的牛即为最终结果，扫描到头还没发现则不存在解。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阶乘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82090"/>
            <a:ext cx="10515600" cy="1745615"/>
          </a:xfrm>
        </p:spPr>
        <p:txBody>
          <a:bodyPr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/>
              <a:t>任何一个非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/>
              <a:t>正整数都可以表示为若干素数的幂的乘积</a:t>
            </a:r>
            <a:endParaRPr lang="zh-CN"/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/>
              <a:t>观察到Ai很小，只有100，所以我们完全可以把Ai^Bi表示为若干个素数的幂相乘，所以，M也可以表示为若干个100以内的素数的幂相乘。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389380" y="3619500"/>
            <a:ext cx="50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3 2</a:t>
            </a:r>
            <a:endParaRPr lang="en-US" altLang="zh-CN"/>
          </a:p>
          <a:p>
            <a:r>
              <a:rPr lang="en-US" altLang="zh-CN"/>
              <a:t>4 1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030730" y="4080510"/>
            <a:ext cx="1016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87700" y="3896360"/>
            <a:ext cx="994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3^2*2^2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23080" y="3896360"/>
            <a:ext cx="386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素数</a:t>
            </a:r>
            <a:r>
              <a:rPr lang="en-US" altLang="zh-CN"/>
              <a:t>2</a:t>
            </a:r>
            <a:r>
              <a:rPr lang="zh-CN" altLang="en-US"/>
              <a:t>出现了两次，素数</a:t>
            </a:r>
            <a:r>
              <a:rPr lang="en-US" altLang="zh-CN"/>
              <a:t>3</a:t>
            </a:r>
            <a:r>
              <a:rPr lang="zh-CN" altLang="en-US"/>
              <a:t>出现了两次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8980" y="47790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en-US" altLang="zh-CN" sz="1800" b="0"/>
              <a:t>二分答案N，然后验证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uiExpand="1" build="p"/>
      <p:bldP spid="3" grpId="1" build="p"/>
      <p:bldP spid="4" grpId="0"/>
      <p:bldP spid="4" grpId="1"/>
      <p:bldP spid="6" grpId="0"/>
      <p:bldP spid="6" grpId="1"/>
      <p:bldP spid="7" grpId="0"/>
      <p:bldP spid="7" grpId="1"/>
      <p:bldP spid="100" grpId="0"/>
      <p:bldP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阶乘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84605"/>
            <a:ext cx="10515600" cy="4314190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/>
              <a:t>二分答案N，然后验证：</a:t>
            </a:r>
            <a:endParaRPr lang="zh-CN"/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/>
              <a:t>验证：对于每个素数的幂Ci^Di，我们要统计N!能分解出多少个素数Ci，如果个数小于Di，那么N不满足条件。</a:t>
            </a:r>
            <a:endParaRPr lang="zh-CN"/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/>
              <a:t>如何统计：比如统计8!能分解出多少个</a:t>
            </a:r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en-US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满足条件，第一次能分解出</a:t>
            </a:r>
            <a:r>
              <a:rPr lang="en-US" altLang="zh-CN"/>
              <a:t>4</a:t>
            </a:r>
            <a:r>
              <a:rPr lang="zh-CN" altLang="en-US"/>
              <a:t>个。第二次相当于将</a:t>
            </a:r>
            <a:r>
              <a:rPr lang="en-US" altLang="zh-CN"/>
              <a:t>2.4.6.8</a:t>
            </a:r>
            <a:r>
              <a:rPr lang="zh-CN" altLang="en-US"/>
              <a:t>都除以</a:t>
            </a:r>
            <a:r>
              <a:rPr lang="en-US" altLang="zh-CN"/>
              <a:t>2</a:t>
            </a:r>
            <a:r>
              <a:rPr lang="zh-CN" altLang="en-US"/>
              <a:t>，再去求能分解出几个</a:t>
            </a:r>
            <a:r>
              <a:rPr lang="en-US" altLang="zh-CN"/>
              <a:t>2</a:t>
            </a:r>
            <a:r>
              <a:rPr lang="zh-CN" altLang="en-US"/>
              <a:t>。只有</a:t>
            </a:r>
            <a:r>
              <a:rPr lang="en-US" altLang="zh-CN"/>
              <a:t>2.4</a:t>
            </a:r>
            <a:r>
              <a:rPr lang="zh-CN" altLang="en-US"/>
              <a:t>满足条件，第二次分解</a:t>
            </a:r>
            <a:r>
              <a:rPr lang="en-US" altLang="zh-CN"/>
              <a:t>2</a:t>
            </a:r>
            <a:r>
              <a:rPr lang="zh-CN" altLang="en-US"/>
              <a:t>个。再将</a:t>
            </a:r>
            <a:r>
              <a:rPr lang="en-US" altLang="zh-CN"/>
              <a:t>2.4</a:t>
            </a:r>
            <a:r>
              <a:rPr lang="zh-CN" altLang="en-US"/>
              <a:t>除以</a:t>
            </a:r>
            <a:r>
              <a:rPr lang="en-US" altLang="zh-CN"/>
              <a:t>2</a:t>
            </a:r>
            <a:r>
              <a:rPr lang="zh-CN" altLang="en-US"/>
              <a:t>，求还能分解几个</a:t>
            </a:r>
            <a:r>
              <a:rPr lang="en-US" altLang="zh-CN"/>
              <a:t>2</a:t>
            </a:r>
            <a:r>
              <a:rPr lang="zh-CN" altLang="en-US"/>
              <a:t>，第三次分解</a:t>
            </a:r>
            <a:r>
              <a:rPr lang="en-US" altLang="zh-CN"/>
              <a:t>1</a:t>
            </a:r>
            <a:r>
              <a:rPr lang="zh-CN" altLang="en-US"/>
              <a:t>个。</a:t>
            </a:r>
            <a:endParaRPr lang="zh-CN" altLang="en-US"/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/>
              <a:t>第二次求的时候相当于求</a:t>
            </a:r>
            <a:r>
              <a:rPr lang="en-US" altLang="zh-CN"/>
              <a:t>4</a:t>
            </a:r>
            <a:r>
              <a:rPr lang="zh-CN" altLang="en-US"/>
              <a:t>！能分解几个</a:t>
            </a:r>
            <a:r>
              <a:rPr lang="en-US" altLang="zh-CN"/>
              <a:t>2</a:t>
            </a:r>
            <a:r>
              <a:rPr lang="zh-CN" altLang="en-US"/>
              <a:t>，第三次</a:t>
            </a:r>
            <a:endParaRPr lang="zh-CN" altLang="en-US"/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/>
              <a:t>是求</a:t>
            </a:r>
            <a:r>
              <a:rPr lang="en-US" altLang="zh-CN"/>
              <a:t>2</a:t>
            </a:r>
            <a:r>
              <a:rPr lang="zh-CN" altLang="en-US"/>
              <a:t>！能分解几个</a:t>
            </a:r>
            <a:r>
              <a:rPr lang="en-US" altLang="zh-CN"/>
              <a:t>2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611620" y="4210685"/>
          <a:ext cx="420116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611620" y="4934585"/>
          <a:ext cx="420116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6611620" y="5598795"/>
          <a:ext cx="420116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611620" y="6195060"/>
          <a:ext cx="420116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  <a:gridCol w="5251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425" y="5433060"/>
            <a:ext cx="470535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阶乘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82090"/>
            <a:ext cx="10515600" cy="4351338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6</a:t>
            </a:r>
            <a:r>
              <a:rPr lang="zh-CN" altLang="en-US"/>
              <a:t>！</a:t>
            </a:r>
            <a:r>
              <a:rPr lang="en-US" altLang="zh-CN"/>
              <a:t>=2^4*3^2*5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的指数为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的指数为</a:t>
            </a:r>
            <a:r>
              <a:rPr lang="en-US" altLang="zh-CN"/>
              <a:t>2</a:t>
            </a:r>
            <a:r>
              <a:rPr lang="zh-CN" altLang="en-US"/>
              <a:t>，能整除</a:t>
            </a:r>
            <a:r>
              <a:rPr lang="en-US" altLang="zh-CN"/>
              <a:t>M</a:t>
            </a:r>
            <a:r>
              <a:rPr lang="zh-CN" altLang="en-US"/>
              <a:t>。</a:t>
            </a:r>
            <a:endParaRPr 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/>
              <a:t>所以本题相当于先将</a:t>
            </a:r>
            <a:r>
              <a:rPr lang="en-US" altLang="zh-CN"/>
              <a:t>M</a:t>
            </a:r>
            <a:r>
              <a:rPr lang="zh-CN" altLang="en-US"/>
              <a:t>分解</a:t>
            </a:r>
            <a:r>
              <a:rPr lang="zh-CN">
                <a:sym typeface="+mn-ea"/>
              </a:rPr>
              <a:t>为若干素数的幂的乘积，然后二分寻找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，针对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中出现的素数，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！都有并且幂次不小于</a:t>
            </a:r>
            <a:r>
              <a:rPr lang="en-US" altLang="zh-CN">
                <a:sym typeface="+mn-ea"/>
              </a:rPr>
              <a:t>	M</a:t>
            </a:r>
            <a:r>
              <a:rPr lang="zh-CN" altLang="en-US">
                <a:sym typeface="+mn-ea"/>
              </a:rPr>
              <a:t>中该素数的幂次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/>
              <a:t>3.Alien 的数列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297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动态规划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针对</a:t>
            </a:r>
            <a:r>
              <a:rPr lang="en-US" altLang="zh-CN"/>
              <a:t>30%</a:t>
            </a:r>
            <a:r>
              <a:rPr lang="zh-CN" altLang="en-US"/>
              <a:t>的数据：</a:t>
            </a:r>
            <a:r>
              <a:rPr lang="en-US" altLang="zh-CN"/>
              <a:t>f</a:t>
            </a:r>
            <a:r>
              <a:rPr lang="zh-CN" altLang="en-US"/>
              <a:t>[i][j]为把第</a:t>
            </a:r>
            <a:r>
              <a:rPr lang="en-US" altLang="zh-CN"/>
              <a:t>i</a:t>
            </a:r>
            <a:r>
              <a:rPr lang="zh-CN" altLang="en-US"/>
              <a:t>位修改为j，且满足序列不下降的最小代价。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f[i</a:t>
            </a:r>
            <a:r>
              <a:rPr lang="en-US" altLang="zh-CN">
                <a:solidFill>
                  <a:srgbClr val="FF0000"/>
                </a:solidFill>
              </a:rPr>
              <a:t>][</a:t>
            </a:r>
            <a:r>
              <a:rPr lang="zh-CN" altLang="en-US">
                <a:solidFill>
                  <a:srgbClr val="FF0000"/>
                </a:solidFill>
              </a:rPr>
              <a:t>j]=min{f[i-1</a:t>
            </a:r>
            <a:r>
              <a:rPr lang="en-US" altLang="zh-CN">
                <a:solidFill>
                  <a:srgbClr val="FF0000"/>
                </a:solidFill>
              </a:rPr>
              <a:t>][</a:t>
            </a:r>
            <a:r>
              <a:rPr lang="zh-CN" altLang="en-US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>
                <a:solidFill>
                  <a:srgbClr val="FF0000"/>
                </a:solidFill>
              </a:rPr>
              <a:t>}+|a[i]-j| </a:t>
            </a:r>
            <a:r>
              <a:rPr lang="en-US" altLang="zh-CN"/>
              <a:t>(-8000&lt;=k&lt;=j&lt;=8000)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优化：每次将min{</a:t>
            </a:r>
            <a:r>
              <a:rPr lang="en-US" altLang="zh-CN"/>
              <a:t>f</a:t>
            </a:r>
            <a:r>
              <a:rPr lang="zh-CN" altLang="en-US"/>
              <a:t>[i-1][k]}记下来，j从小到大枚举，每次把min{</a:t>
            </a:r>
            <a:r>
              <a:rPr lang="en-US" altLang="zh-CN"/>
              <a:t>f</a:t>
            </a:r>
            <a:r>
              <a:rPr lang="zh-CN" altLang="en-US"/>
              <a:t>[i-1][k]}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与 </a:t>
            </a:r>
            <a:r>
              <a:rPr lang="en-US" altLang="zh-CN"/>
              <a:t>f</a:t>
            </a:r>
            <a:r>
              <a:rPr lang="zh-CN" altLang="en-US"/>
              <a:t>[i-1][j]取 min。可以 O(1)得到 min{</a:t>
            </a:r>
            <a:r>
              <a:rPr lang="en-US" altLang="zh-CN"/>
              <a:t>f</a:t>
            </a:r>
            <a:r>
              <a:rPr lang="zh-CN" altLang="en-US"/>
              <a:t>[i-1][k]}。答案就是 min{</a:t>
            </a:r>
            <a:r>
              <a:rPr lang="en-US" altLang="zh-CN"/>
              <a:t>f</a:t>
            </a:r>
            <a:r>
              <a:rPr lang="zh-CN" altLang="en-US"/>
              <a:t>[N][i]}。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针对</a:t>
            </a:r>
            <a:r>
              <a:rPr lang="en-US" altLang="zh-CN"/>
              <a:t>100%</a:t>
            </a:r>
            <a:r>
              <a:rPr lang="zh-CN" altLang="en-US"/>
              <a:t>的数据：修改的数不可能是随意的一个数，必然是可以跟原列中的数对应，就是说可以只考虑修改成原数列中的数。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</a:t>
            </a:r>
            <a:r>
              <a:rPr lang="zh-CN" altLang="en-US"/>
              <a:t>[i][j]表示第 i 个数改成原序列中第 j 大的数且序列不下降的最小代价，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[i][j]=min{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[i-1][k]}+|j-Ai|</a:t>
            </a:r>
            <a:r>
              <a:rPr lang="zh-CN" altLang="en-US"/>
              <a:t>。</a:t>
            </a:r>
            <a:r>
              <a:rPr lang="en-US" altLang="zh-CN"/>
              <a:t>j</a:t>
            </a:r>
            <a:r>
              <a:rPr lang="zh-CN" altLang="en-US"/>
              <a:t>要按照排序后的顺序从小到大枚举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答案是min{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[N][i]}。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/>
              <a:t>3.Alien 的数列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080" y="1670685"/>
            <a:ext cx="5847715" cy="4351655"/>
          </a:xfrm>
        </p:spPr>
        <p:txBody>
          <a:bodyPr>
            <a:normAutofit/>
          </a:bodyPr>
          <a:p>
            <a:pPr marL="0" indent="0" fontAlgn="auto">
              <a:lnSpc>
                <a:spcPts val="138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for(int i=1;i&lt;=n;i++){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cin &gt;&gt; a[i];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b[i]=a[i];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sort(b+1,b+1+n);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for(int i=1;i&lt;=n;i++) f[1][i]=abs(a[1]-b[i]); 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for(int i=2;i&lt;=n;i++){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t=1e14;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for(int j=1;j&lt;=n;j++){ 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	t=min(t,f[i-1][j]);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	f[i][j]=t+abs(a[i]-b[j]); 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	}</a:t>
            </a:r>
            <a:endParaRPr lang="zh-CN" altLang="en-US"/>
          </a:p>
          <a:p>
            <a:pPr marL="0" indent="0" fontAlgn="auto">
              <a:lnSpc>
                <a:spcPts val="1380"/>
              </a:lnSpc>
              <a:buNone/>
            </a:pPr>
            <a:r>
              <a:rPr lang="zh-CN" altLang="en-US"/>
              <a:t>	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09460" y="785495"/>
            <a:ext cx="2453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a[]: 3   2   -1   2   11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b[]:  -1  2   2   3   11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7109460" y="1670685"/>
          <a:ext cx="2371725" cy="41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/>
                <a:gridCol w="474345"/>
                <a:gridCol w="474345"/>
                <a:gridCol w="474345"/>
                <a:gridCol w="474345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109460" y="2089150"/>
          <a:ext cx="2371725" cy="41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/>
                <a:gridCol w="474345"/>
                <a:gridCol w="474345"/>
                <a:gridCol w="474345"/>
                <a:gridCol w="474345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109460" y="2507615"/>
          <a:ext cx="2371725" cy="41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/>
                <a:gridCol w="474345"/>
                <a:gridCol w="474345"/>
                <a:gridCol w="474345"/>
                <a:gridCol w="474345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109460" y="2926080"/>
          <a:ext cx="2371725" cy="41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/>
                <a:gridCol w="474345"/>
                <a:gridCol w="474345"/>
                <a:gridCol w="474345"/>
                <a:gridCol w="474345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7109460" y="3344545"/>
          <a:ext cx="2371725" cy="41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/>
                <a:gridCol w="474345"/>
                <a:gridCol w="474345"/>
                <a:gridCol w="474345"/>
                <a:gridCol w="474345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477000" y="4074160"/>
            <a:ext cx="4197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</a:rPr>
              <a:t>long long f[5001][5001]</a:t>
            </a:r>
            <a:r>
              <a:rPr lang="zh-CN" altLang="en-US">
                <a:solidFill>
                  <a:schemeClr val="accent1"/>
                </a:solidFill>
              </a:rPr>
              <a:t>超出空间限制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优化：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第i行的值只跟第i-1行的值有关</a:t>
            </a:r>
            <a:r>
              <a:rPr lang="en-US" altLang="zh-CN">
                <a:solidFill>
                  <a:schemeClr val="accent1"/>
                </a:solidFill>
              </a:rPr>
              <a:t>,</a:t>
            </a:r>
            <a:r>
              <a:rPr lang="zh-CN" altLang="en-US">
                <a:solidFill>
                  <a:schemeClr val="accent1"/>
                </a:solidFill>
              </a:rPr>
              <a:t>所以只需要</a:t>
            </a:r>
            <a:r>
              <a:rPr lang="en-US" altLang="zh-CN">
                <a:solidFill>
                  <a:schemeClr val="accent1"/>
                </a:solidFill>
              </a:rPr>
              <a:t>f[2][5001]</a:t>
            </a:r>
            <a:r>
              <a:rPr lang="zh-CN" altLang="en-US">
                <a:solidFill>
                  <a:schemeClr val="accent1"/>
                </a:solidFill>
              </a:rPr>
              <a:t>即可。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 build="p"/>
      <p:bldP spid="5" grpId="0"/>
      <p:bldP spid="5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奶牛的比赛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9053195" cy="4351655"/>
          </a:xfrm>
        </p:spPr>
        <p:txBody>
          <a:bodyPr/>
          <a:p>
            <a:pPr marL="0" indent="0">
              <a:buNone/>
            </a:pPr>
            <a:r>
              <a:rPr lang="zh-CN">
                <a:sym typeface="+mn-ea"/>
              </a:rPr>
              <a:t>如果一头牛的排名能确定，说明它跟其他所有牛都可比较，也就是能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到达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其他所有牛（到达是双向）。或者说入度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出度</a:t>
            </a:r>
            <a:r>
              <a:rPr lang="en-US" altLang="zh-CN">
                <a:sym typeface="+mn-ea"/>
              </a:rPr>
              <a:t>=n-1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floyd</a:t>
            </a:r>
            <a:r>
              <a:rPr lang="zh-CN" altLang="en-US">
                <a:sym typeface="+mn-ea"/>
              </a:rPr>
              <a:t>算法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求两点之间能否到达（</a:t>
            </a:r>
            <a:r>
              <a:rPr lang="en-US" altLang="zh-CN">
                <a:sym typeface="+mn-ea"/>
              </a:rPr>
              <a:t>i--&gt;j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j--&gt;i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a[i][j]=a[i][j] | (a[i][k]&amp;a[k][j]);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77695" y="36588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2187575" y="3843020"/>
            <a:ext cx="504825" cy="1714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92400" y="36588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2032635" y="4027170"/>
            <a:ext cx="391160" cy="62865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23795" y="45243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6" idx="2"/>
            <a:endCxn id="8" idx="0"/>
          </p:cNvCxnSpPr>
          <p:nvPr/>
        </p:nvCxnSpPr>
        <p:spPr>
          <a:xfrm flipH="1">
            <a:off x="2578735" y="4027170"/>
            <a:ext cx="268605" cy="49720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54150" y="42875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3"/>
            <a:endCxn id="8" idx="1"/>
          </p:cNvCxnSpPr>
          <p:nvPr/>
        </p:nvCxnSpPr>
        <p:spPr>
          <a:xfrm>
            <a:off x="1764030" y="4471670"/>
            <a:ext cx="659765" cy="23685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07055" y="47085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2701925" y="4723130"/>
            <a:ext cx="405130" cy="16954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tags/tag1.xml><?xml version="1.0" encoding="utf-8"?>
<p:tagLst xmlns:p="http://schemas.openxmlformats.org/presentationml/2006/main">
  <p:tag name="TABLE_ENDDRAG_ORIGIN_RECT" val="330*61"/>
  <p:tag name="TABLE_ENDDRAG_RECT" val="93*312*330*61"/>
</p:tagLst>
</file>

<file path=ppt/tags/tag2.xml><?xml version="1.0" encoding="utf-8"?>
<p:tagLst xmlns:p="http://schemas.openxmlformats.org/presentationml/2006/main">
  <p:tag name="TABLE_ENDDRAG_ORIGIN_RECT" val="330*61"/>
  <p:tag name="TABLE_ENDDRAG_RECT" val="93*312*330*61"/>
</p:tagLst>
</file>

<file path=ppt/tags/tag3.xml><?xml version="1.0" encoding="utf-8"?>
<p:tagLst xmlns:p="http://schemas.openxmlformats.org/presentationml/2006/main">
  <p:tag name="TABLE_ENDDRAG_ORIGIN_RECT" val="330*61"/>
  <p:tag name="TABLE_ENDDRAG_RECT" val="93*312*330*61"/>
</p:tagLst>
</file>

<file path=ppt/tags/tag4.xml><?xml version="1.0" encoding="utf-8"?>
<p:tagLst xmlns:p="http://schemas.openxmlformats.org/presentationml/2006/main">
  <p:tag name="TABLE_ENDDRAG_ORIGIN_RECT" val="330*61"/>
  <p:tag name="TABLE_ENDDRAG_RECT" val="93*312*330*61"/>
</p:tagLst>
</file>

<file path=ppt/tags/tag5.xml><?xml version="1.0" encoding="utf-8"?>
<p:tagLst xmlns:p="http://schemas.openxmlformats.org/presentationml/2006/main">
  <p:tag name="TABLE_ENDDRAG_ORIGIN_RECT" val="186*32"/>
  <p:tag name="TABLE_ENDDRAG_RECT" val="495*169*186*32"/>
</p:tagLst>
</file>

<file path=ppt/tags/tag6.xml><?xml version="1.0" encoding="utf-8"?>
<p:tagLst xmlns:p="http://schemas.openxmlformats.org/presentationml/2006/main">
  <p:tag name="TABLE_ENDDRAG_ORIGIN_RECT" val="186*32"/>
  <p:tag name="TABLE_ENDDRAG_RECT" val="495*169*186*32"/>
</p:tagLst>
</file>

<file path=ppt/tags/tag7.xml><?xml version="1.0" encoding="utf-8"?>
<p:tagLst xmlns:p="http://schemas.openxmlformats.org/presentationml/2006/main">
  <p:tag name="TABLE_ENDDRAG_ORIGIN_RECT" val="186*32"/>
  <p:tag name="TABLE_ENDDRAG_RECT" val="495*169*186*32"/>
</p:tagLst>
</file>

<file path=ppt/tags/tag8.xml><?xml version="1.0" encoding="utf-8"?>
<p:tagLst xmlns:p="http://schemas.openxmlformats.org/presentationml/2006/main">
  <p:tag name="TABLE_ENDDRAG_ORIGIN_RECT" val="186*32"/>
  <p:tag name="TABLE_ENDDRAG_RECT" val="495*169*186*32"/>
</p:tagLst>
</file>

<file path=ppt/tags/tag9.xml><?xml version="1.0" encoding="utf-8"?>
<p:tagLst xmlns:p="http://schemas.openxmlformats.org/presentationml/2006/main">
  <p:tag name="TABLE_ENDDRAG_ORIGIN_RECT" val="186*32"/>
  <p:tag name="TABLE_ENDDRAG_RECT" val="495*169*186*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演示</Application>
  <PresentationFormat>宽屏</PresentationFormat>
  <Paragraphs>169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0415模拟赛</vt:lpstr>
      <vt:lpstr>1. Breed Proximity</vt:lpstr>
      <vt:lpstr>2.阶乘</vt:lpstr>
      <vt:lpstr>2.阶乘</vt:lpstr>
      <vt:lpstr>2.阶乘</vt:lpstr>
      <vt:lpstr>3.Alien 的数列</vt:lpstr>
      <vt:lpstr>3.Alien 的数列</vt:lpstr>
      <vt:lpstr>4.奶牛的比赛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邱松龄</cp:lastModifiedBy>
  <cp:revision>31</cp:revision>
  <dcterms:created xsi:type="dcterms:W3CDTF">2019-09-19T02:01:00Z</dcterms:created>
  <dcterms:modified xsi:type="dcterms:W3CDTF">2023-04-15T07:24:25Z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59A1A563BE5A4575A3C5D5876674AE96</vt:lpwstr>
  </property>
</Properties>
</file>