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6" r:id="rId3"/>
    <p:sldId id="257" r:id="rId4"/>
    <p:sldId id="258" r:id="rId5"/>
    <p:sldId id="259" r:id="rId7"/>
    <p:sldId id="260" r:id="rId8"/>
    <p:sldId id="261" r:id="rId9"/>
    <p:sldId id="263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第一堆移走</a:t>
            </a:r>
            <a:r>
              <a:rPr lang="en-US" altLang="zh-CN"/>
              <a:t>6</a:t>
            </a:r>
            <a:r>
              <a:rPr lang="zh-CN" altLang="en-US"/>
              <a:t>根，第一堆不用向第二堆移，前两堆总共移走</a:t>
            </a:r>
            <a:r>
              <a:rPr lang="en-US" altLang="zh-CN"/>
              <a:t>5</a:t>
            </a:r>
            <a:r>
              <a:rPr lang="zh-CN" altLang="en-US"/>
              <a:t>根，第二堆需要向第三堆移动</a:t>
            </a:r>
            <a:r>
              <a:rPr lang="en-US" altLang="zh-CN"/>
              <a:t>-1</a:t>
            </a:r>
            <a:r>
              <a:rPr lang="zh-CN" altLang="en-US"/>
              <a:t>根，前三堆总共移走</a:t>
            </a:r>
            <a:r>
              <a:rPr lang="en-US" altLang="zh-CN"/>
              <a:t>12</a:t>
            </a:r>
            <a:r>
              <a:rPr lang="zh-CN" altLang="en-US"/>
              <a:t>根，第三堆向第四堆移动</a:t>
            </a:r>
            <a:r>
              <a:rPr lang="en-US" altLang="zh-CN"/>
              <a:t>6</a:t>
            </a:r>
            <a:r>
              <a:rPr lang="zh-CN" altLang="en-US"/>
              <a:t>根。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en-US"/>
              <a:t>422</a:t>
            </a:r>
            <a:r>
              <a:rPr lang="zh-CN" altLang="en-US"/>
              <a:t>模拟赛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1.越野跑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655"/>
          </a:xfrm>
        </p:spPr>
        <p:txBody>
          <a:bodyPr/>
          <a:p>
            <a:pPr marL="0" indent="0">
              <a:buNone/>
            </a:pPr>
            <a:r>
              <a:rPr lang="zh-CN" sz="2400"/>
              <a:t>每一段路都要走两遍。如果是上坡，回来是下坡。</a:t>
            </a:r>
            <a:endParaRPr lang="zh-CN" sz="2400"/>
          </a:p>
          <a:p>
            <a:pPr marL="0" indent="0">
              <a:buNone/>
            </a:pPr>
            <a:r>
              <a:rPr lang="zh-CN" sz="2400"/>
              <a:t>枚举每一段路，计算这段路来回所需的时间，累计，如果总时间超出</a:t>
            </a:r>
            <a:r>
              <a:rPr lang="en-US" altLang="zh-CN" sz="2400"/>
              <a:t>m</a:t>
            </a:r>
            <a:r>
              <a:rPr lang="zh-CN" altLang="en-US" sz="2400"/>
              <a:t>，那么这段路不可行。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2.iCow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400"/>
              <a:t>模拟</a:t>
            </a:r>
            <a:endParaRPr lang="zh-CN" sz="2400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zh-CN" sz="2400"/>
              <a:t>先打擂台找出最大值编号</a:t>
            </a:r>
            <a:r>
              <a:rPr lang="en-US" altLang="zh-CN" sz="2400"/>
              <a:t>k</a:t>
            </a:r>
            <a:r>
              <a:rPr lang="zh-CN" sz="2400"/>
              <a:t>。</a:t>
            </a:r>
            <a:endParaRPr lang="zh-CN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zh-CN" sz="2400"/>
              <a:t>输出</a:t>
            </a:r>
            <a:r>
              <a:rPr lang="en-US" altLang="zh-CN" sz="2400"/>
              <a:t>k</a:t>
            </a:r>
            <a:r>
              <a:rPr lang="zh-CN" sz="2400"/>
              <a:t>。</a:t>
            </a:r>
            <a:endParaRPr lang="zh-CN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zh-CN" sz="2400">
                <a:sym typeface="+mn-ea"/>
              </a:rPr>
              <a:t>给除了自己以外的所有数加上a[</a:t>
            </a:r>
            <a:r>
              <a:rPr lang="en-US" altLang="zh-CN" sz="2400">
                <a:sym typeface="+mn-ea"/>
              </a:rPr>
              <a:t>k</a:t>
            </a:r>
            <a:r>
              <a:rPr lang="zh-CN" sz="2400">
                <a:sym typeface="+mn-ea"/>
              </a:rPr>
              <a:t>]</a:t>
            </a:r>
            <a:r>
              <a:rPr lang="en-US" altLang="zh-CN" sz="2400">
                <a:sym typeface="+mn-ea"/>
              </a:rPr>
              <a:t>/</a:t>
            </a:r>
            <a:r>
              <a:rPr lang="zh-CN" sz="2400">
                <a:sym typeface="+mn-ea"/>
              </a:rPr>
              <a:t>(n-1)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zh-CN" sz="2400"/>
              <a:t> 如果</a:t>
            </a:r>
            <a:r>
              <a:rPr lang="zh-CN" sz="2400">
                <a:sym typeface="+mn-ea"/>
              </a:rPr>
              <a:t>a[</a:t>
            </a:r>
            <a:r>
              <a:rPr lang="en-US" altLang="zh-CN" sz="2400">
                <a:sym typeface="+mn-ea"/>
              </a:rPr>
              <a:t>k</a:t>
            </a:r>
            <a:r>
              <a:rPr lang="zh-CN" sz="2400">
                <a:sym typeface="+mn-ea"/>
              </a:rPr>
              <a:t>]</a:t>
            </a:r>
            <a:r>
              <a:rPr lang="en-US" altLang="zh-CN" sz="2400">
                <a:sym typeface="+mn-ea"/>
              </a:rPr>
              <a:t>/</a:t>
            </a:r>
            <a:r>
              <a:rPr lang="zh-CN" sz="2400">
                <a:sym typeface="+mn-ea"/>
              </a:rPr>
              <a:t>(n-1)</a:t>
            </a:r>
            <a:r>
              <a:rPr lang="en-US" altLang="zh-CN" sz="2400">
                <a:sym typeface="+mn-ea"/>
              </a:rPr>
              <a:t>!=0</a:t>
            </a:r>
            <a:r>
              <a:rPr lang="zh-CN" altLang="en-US" sz="2400">
                <a:sym typeface="+mn-ea"/>
              </a:rPr>
              <a:t>，顺序给除了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之后的编号</a:t>
            </a:r>
            <a:r>
              <a:rPr lang="en-US" altLang="zh-CN" sz="2400">
                <a:sym typeface="+mn-ea"/>
              </a:rPr>
              <a:t>+1</a:t>
            </a:r>
            <a:r>
              <a:rPr lang="zh-CN" altLang="en-US" sz="2400">
                <a:sym typeface="+mn-ea"/>
              </a:rPr>
              <a:t>，直到为</a:t>
            </a:r>
            <a:r>
              <a:rPr lang="en-US" altLang="zh-CN" sz="2400">
                <a:sym typeface="+mn-ea"/>
              </a:rPr>
              <a:t>0</a:t>
            </a:r>
            <a:r>
              <a:rPr lang="zh-CN" sz="2400"/>
              <a:t>。</a:t>
            </a:r>
            <a:endParaRPr lang="zh-CN" sz="2400"/>
          </a:p>
          <a:p>
            <a:pPr marL="0" indent="0">
              <a:buNone/>
            </a:pP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a[k]</a:t>
            </a:r>
            <a:r>
              <a:rPr lang="zh-CN" altLang="en-US" sz="2400"/>
              <a:t>清零。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3.太空电梯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多重背包</a:t>
            </a:r>
            <a:r>
              <a:rPr lang="en-US" altLang="zh-CN" sz="2400"/>
              <a:t> DP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贪心：</a:t>
            </a:r>
            <a:r>
              <a:rPr lang="en-US" altLang="zh-CN" sz="2400"/>
              <a:t>ai</a:t>
            </a:r>
            <a:r>
              <a:rPr lang="zh-CN" altLang="en-US" sz="2400"/>
              <a:t>值小的材料应该先放，所以先按照</a:t>
            </a:r>
            <a:r>
              <a:rPr lang="en-US" altLang="zh-CN" sz="2400"/>
              <a:t>ai</a:t>
            </a:r>
            <a:r>
              <a:rPr lang="zh-CN" altLang="en-US" sz="2400"/>
              <a:t>值进行排序。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状态表示：</a:t>
            </a:r>
            <a:r>
              <a:rPr lang="en-US" altLang="zh-CN" sz="2400"/>
              <a:t>f[i][j]</a:t>
            </a:r>
            <a:r>
              <a:rPr lang="zh-CN" altLang="en-US" sz="2400"/>
              <a:t>表示用前</a:t>
            </a:r>
            <a:r>
              <a:rPr lang="en-US" altLang="zh-CN" sz="2400"/>
              <a:t>i</a:t>
            </a:r>
            <a:r>
              <a:rPr lang="zh-CN" altLang="en-US" sz="2400"/>
              <a:t>种材料能否达到高度</a:t>
            </a:r>
            <a:r>
              <a:rPr lang="en-US" altLang="zh-CN" sz="2400"/>
              <a:t>j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状态转移：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f[i][j]=f[i-1][j] || f[i-1][j-b[i].h] || 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f[i-1][j-2*b[i].h] … f[i-1][j-b[i].c*b[i].h]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>
                <a:sym typeface="+mn-ea"/>
              </a:rPr>
              <a:t>初始状态：f[0][0]=1</a:t>
            </a:r>
            <a:endParaRPr lang="zh-CN" altLang="en-US" sz="2400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/>
              <a:t>一维滚动数组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f[j]= f[j] ||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f[j-b[i].h] ||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f[j-2*b[i].h] … f[j-k*b[i].h]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(j&lt;=b[i].a,j-k*b[i].h&gt;=0)</a:t>
            </a:r>
            <a:endParaRPr lang="zh-CN" altLang="en-US" sz="2400"/>
          </a:p>
          <a:p>
            <a:pPr marL="0" indent="0">
              <a:buNone/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3.太空电梯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215" y="1870075"/>
            <a:ext cx="786257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运输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如果木头是直线放置的，那么方案：第一堆木头向第二堆木头移动一定的木头，第二堆木头向第三堆移动一定的木头，以此类推。环形放置，第一堆可以选择向最后一堆或者第二堆移动。如果确定了第一堆向最后一堆移动的数量</a:t>
            </a:r>
            <a:r>
              <a:rPr lang="en-US" altLang="zh-CN" sz="2400"/>
              <a:t>m</a:t>
            </a:r>
            <a:r>
              <a:rPr lang="zh-CN" altLang="en-US" sz="2400"/>
              <a:t>，那么第一堆向第二堆移动的数量就可以确定，之后的都可以确定。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运输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sz="2400"/>
              <a:t>        7  3  9  1                   </a:t>
            </a:r>
            <a:r>
              <a:rPr lang="zh-CN" altLang="en-US" sz="2400">
                <a:sym typeface="+mn-ea"/>
              </a:rPr>
              <a:t>差：</a:t>
            </a:r>
            <a:r>
              <a:rPr lang="en-US" altLang="zh-CN" sz="2400">
                <a:sym typeface="+mn-ea"/>
              </a:rPr>
              <a:t> 6  -1  7  -12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       </a:t>
            </a:r>
            <a:r>
              <a:rPr lang="en-US" sz="2400">
                <a:sym typeface="+mn-ea"/>
              </a:rPr>
              <a:t> 1  4  2  13</a:t>
            </a:r>
            <a:r>
              <a:rPr lang="en-US" altLang="zh-CN" sz="2400">
                <a:sym typeface="+mn-ea"/>
              </a:rPr>
              <a:t>          </a:t>
            </a:r>
            <a:r>
              <a:rPr lang="zh-CN" altLang="en-US" sz="2400">
                <a:sym typeface="+mn-ea"/>
              </a:rPr>
              <a:t>前缀和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6  5  12  0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400"/>
              <a:t>  c[i]</a:t>
            </a:r>
            <a:r>
              <a:rPr lang="zh-CN" altLang="en-US" sz="2400"/>
              <a:t>表示前</a:t>
            </a:r>
            <a:r>
              <a:rPr lang="en-US" altLang="zh-CN" sz="2400"/>
              <a:t>i</a:t>
            </a:r>
            <a:r>
              <a:rPr lang="zh-CN" altLang="en-US" sz="2400"/>
              <a:t>堆总的变化量。如果第一堆向最后一堆移动</a:t>
            </a:r>
            <a:r>
              <a:rPr lang="en-US" altLang="zh-CN" sz="2400"/>
              <a:t>m</a:t>
            </a:r>
            <a:r>
              <a:rPr lang="zh-CN" altLang="en-US" sz="2400"/>
              <a:t>根，那么最后总的费用就是</a:t>
            </a:r>
            <a:r>
              <a:rPr lang="en-US" altLang="zh-CN" sz="2400"/>
              <a:t>sum{abs(c[i]-m)}</a:t>
            </a:r>
            <a:r>
              <a:rPr lang="zh-CN" altLang="en-US" sz="2400"/>
              <a:t>，</a:t>
            </a:r>
            <a:r>
              <a:rPr lang="en-US" altLang="zh-CN" sz="2400"/>
              <a:t>m</a:t>
            </a:r>
            <a:r>
              <a:rPr lang="zh-CN" altLang="en-US" sz="2400"/>
              <a:t>是中位数时答案最小。</a:t>
            </a:r>
            <a:endParaRPr 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解释：前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堆的变化量为</a:t>
            </a:r>
            <a:r>
              <a:rPr lang="en-US" sz="2400">
                <a:sym typeface="+mn-ea"/>
              </a:rPr>
              <a:t>c[i]</a:t>
            </a:r>
            <a:r>
              <a:rPr lang="zh-CN" altLang="en-US" sz="2400">
                <a:sym typeface="+mn-ea"/>
              </a:rPr>
              <a:t>，第一堆向最后一堆移走</a:t>
            </a:r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，说明第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堆需要移走</a:t>
            </a:r>
            <a:r>
              <a:rPr lang="en-US" altLang="zh-CN" sz="2400">
                <a:sym typeface="+mn-ea"/>
              </a:rPr>
              <a:t>c[i]-m</a:t>
            </a:r>
            <a:r>
              <a:rPr lang="zh-CN" altLang="en-US" sz="2400">
                <a:sym typeface="+mn-ea"/>
              </a:rPr>
              <a:t>根才能维持平衡。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运输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ai=改变量，ci为ai的前缀和(cn=0)，当作初始方案，环上的转移一定有断点</a:t>
            </a:r>
            <a:r>
              <a:rPr lang="en-US" altLang="zh-CN" sz="2400"/>
              <a:t>m</a:t>
            </a:r>
            <a:r>
              <a:rPr lang="zh-CN" altLang="en-US" sz="2400"/>
              <a:t>，所以调整到最优状态需要新找一个断点</a:t>
            </a:r>
            <a:r>
              <a:rPr lang="en-US" altLang="zh-CN" sz="2400"/>
              <a:t>m</a:t>
            </a:r>
            <a:r>
              <a:rPr lang="zh-CN" altLang="en-US" sz="2400"/>
              <a:t>，问题转化为找一个数，使所有前缀和与它的差的abs最小，那这个数显然是中位数。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0495" y="3623945"/>
            <a:ext cx="5903595" cy="224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演示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Office 主题​​</vt:lpstr>
      <vt:lpstr>0422模拟赛</vt:lpstr>
      <vt:lpstr>1.越野跑</vt:lpstr>
      <vt:lpstr>2.iCow</vt:lpstr>
      <vt:lpstr>3.太空电梯</vt:lpstr>
      <vt:lpstr>3.太空电梯</vt:lpstr>
      <vt:lpstr>4.运输</vt:lpstr>
      <vt:lpstr>4.运输</vt:lpstr>
      <vt:lpstr>4.运输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邱松龄</cp:lastModifiedBy>
  <cp:revision>13</cp:revision>
  <dcterms:created xsi:type="dcterms:W3CDTF">2019-09-19T02:01:00Z</dcterms:created>
  <dcterms:modified xsi:type="dcterms:W3CDTF">2023-04-22T07:29:07Z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CA754A8E42544F1EAE5685EAF7E798B9</vt:lpwstr>
  </property>
</Properties>
</file>