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已经枚举过的中转点都比</a:t>
            </a:r>
            <a:r>
              <a:rPr lang="en-US" altLang="zh-CN"/>
              <a:t>k</a:t>
            </a:r>
            <a:r>
              <a:rPr lang="zh-CN" altLang="en-US"/>
              <a:t>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0401</a:t>
            </a:r>
            <a:r>
              <a:rPr lang="zh-CN" altLang="en-US"/>
              <a:t>模拟赛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1.cow race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模拟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求出每一个时间单位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的路程，依次比较。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需要注意的边界情况：两头牛齐头并进的时候，此时并没有发生领先者的更换；二是最开始的时候，也不算在领先者更换的范围之内。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跑步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暴力枚举</a:t>
            </a:r>
            <a:r>
              <a:rPr lang="en-US" altLang="zh-CN" sz="2400"/>
              <a:t>+</a:t>
            </a:r>
            <a:r>
              <a:rPr lang="zh-CN" altLang="en-US" sz="2400"/>
              <a:t>搜索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算法思想：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枚举第i个点;</a:t>
            </a:r>
            <a:r>
              <a:rPr lang="en-US" altLang="zh-CN" sz="2400"/>
              <a:t> 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忽略该点，然后从点1开始dfs看看能不能从点1到点n;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如果不可以到n那么就表明忽略的这个点是个必经点。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635" y="1936750"/>
            <a:ext cx="6400800" cy="230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70" y="4037965"/>
            <a:ext cx="3973195" cy="1971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3.最大三角形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观察三角形的面积组成，样例中1+3+5=9=3^2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1+3+5+…+2*N-1=N^2，</a:t>
            </a:r>
            <a:r>
              <a:rPr lang="en-US" altLang="zh-CN" sz="2400"/>
              <a:t> </a:t>
            </a:r>
            <a:r>
              <a:rPr lang="zh-CN" altLang="en-US" sz="2400"/>
              <a:t>N为N层倒三角形的“边长”，求出边长即可求出面积。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accent1"/>
                </a:solidFill>
              </a:rPr>
              <a:t>b[i][j]表示以第i层第j个作为</a:t>
            </a:r>
            <a:endParaRPr lang="zh-CN" altLang="en-US" sz="2400">
              <a:solidFill>
                <a:schemeClr val="accent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accent1"/>
                </a:solidFill>
              </a:rPr>
              <a:t>三角形最下面的顶点时的三角形边长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7455" y="3149600"/>
            <a:ext cx="2463800" cy="2957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67400" y="1156335"/>
            <a:ext cx="4000500" cy="1392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586105"/>
            <a:ext cx="2463800" cy="2957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9955" y="35433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递推：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7840" y="4298315"/>
            <a:ext cx="956500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/>
            <a:r>
              <a:rPr lang="zh-CN" altLang="en-US" sz="2400">
                <a:solidFill>
                  <a:schemeClr val="tx1"/>
                </a:solidFill>
              </a:rPr>
              <a:t>针对第</a:t>
            </a:r>
            <a:r>
              <a:rPr lang="en-US" altLang="zh-CN" sz="2400">
                <a:solidFill>
                  <a:schemeClr val="tx1"/>
                </a:solidFill>
              </a:rPr>
              <a:t>i</a:t>
            </a:r>
            <a:r>
              <a:rPr lang="zh-CN" altLang="en-US" sz="2400">
                <a:solidFill>
                  <a:schemeClr val="tx1"/>
                </a:solidFill>
              </a:rPr>
              <a:t>行第</a:t>
            </a:r>
            <a:r>
              <a:rPr lang="en-US" altLang="zh-CN" sz="2400">
                <a:solidFill>
                  <a:schemeClr val="tx1"/>
                </a:solidFill>
              </a:rPr>
              <a:t>j</a:t>
            </a:r>
            <a:r>
              <a:rPr lang="zh-CN" altLang="en-US" sz="2400">
                <a:solidFill>
                  <a:schemeClr val="tx1"/>
                </a:solidFill>
              </a:rPr>
              <a:t>个字符：如果是</a:t>
            </a:r>
            <a:r>
              <a:rPr lang="en-US" altLang="zh-CN" sz="2400">
                <a:solidFill>
                  <a:schemeClr val="tx1"/>
                </a:solidFill>
              </a:rPr>
              <a:t>‘-’</a:t>
            </a:r>
            <a:r>
              <a:rPr lang="zh-CN" altLang="en-US" sz="2400">
                <a:solidFill>
                  <a:schemeClr val="tx1"/>
                </a:solidFill>
              </a:rPr>
              <a:t>，本身能组成一个倒三角形，边长为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400">
              <a:solidFill>
                <a:schemeClr val="tx1"/>
              </a:solidFill>
            </a:endParaRPr>
          </a:p>
          <a:p>
            <a:pPr algn="l" fontAlgn="auto"/>
            <a:r>
              <a:rPr lang="zh-CN" altLang="en-US" sz="2400">
                <a:solidFill>
                  <a:schemeClr val="tx1"/>
                </a:solidFill>
              </a:rPr>
              <a:t>满足什么条件能组成更大的倒三角形？</a:t>
            </a:r>
            <a:endParaRPr lang="zh-CN" altLang="en-US" sz="2400">
              <a:solidFill>
                <a:schemeClr val="tx1"/>
              </a:solidFill>
            </a:endParaRPr>
          </a:p>
          <a:p>
            <a:pPr algn="l" fontAlgn="auto"/>
            <a:r>
              <a:rPr lang="zh-CN" altLang="en-US" sz="2400">
                <a:solidFill>
                  <a:schemeClr val="accent1"/>
                </a:solidFill>
              </a:rPr>
              <a:t>（</a:t>
            </a:r>
            <a:r>
              <a:rPr lang="en-US" altLang="zh-CN" sz="2400">
                <a:solidFill>
                  <a:schemeClr val="accent1"/>
                </a:solidFill>
              </a:rPr>
              <a:t>i-1,j-1</a:t>
            </a:r>
            <a:r>
              <a:rPr lang="zh-CN" altLang="en-US" sz="2400">
                <a:solidFill>
                  <a:schemeClr val="accent1"/>
                </a:solidFill>
              </a:rPr>
              <a:t>）</a:t>
            </a:r>
            <a:r>
              <a:rPr lang="en-US" altLang="zh-CN" sz="2400">
                <a:solidFill>
                  <a:schemeClr val="accent1"/>
                </a:solidFill>
              </a:rPr>
              <a:t>,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i-1,j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）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,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i-1,j+1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）都能组成三角形（都是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‘-’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）</a:t>
            </a:r>
            <a:endParaRPr lang="zh-CN" altLang="en-US" sz="2400">
              <a:solidFill>
                <a:schemeClr val="accent1"/>
              </a:solidFill>
              <a:sym typeface="+mn-ea"/>
            </a:endParaRPr>
          </a:p>
          <a:p>
            <a:pPr algn="l" fontAlgn="auto"/>
            <a:r>
              <a:rPr lang="zh-CN" altLang="en-US" sz="2400">
                <a:solidFill>
                  <a:schemeClr val="accent1"/>
                </a:solidFill>
                <a:sym typeface="+mn-ea"/>
              </a:rPr>
              <a:t>边长：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min{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i-1,j-1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）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,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i-1,j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）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,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i-1,j+1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）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}+1</a:t>
            </a:r>
            <a:endParaRPr lang="en-US" altLang="zh-CN" sz="2400">
              <a:solidFill>
                <a:schemeClr val="accent1"/>
              </a:solidFill>
              <a:sym typeface="+mn-ea"/>
            </a:endParaRPr>
          </a:p>
          <a:p>
            <a:pPr algn="l" fontAlgn="auto"/>
            <a:r>
              <a:rPr lang="zh-CN" altLang="en-US" sz="2400">
                <a:solidFill>
                  <a:schemeClr val="tx1"/>
                </a:solidFill>
                <a:sym typeface="+mn-ea"/>
              </a:rPr>
              <a:t>找到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数组的最大值就是边长，面积就是边长的平方。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6" grpId="1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4.过路费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最短路问题，数据量不大，</a:t>
            </a:r>
            <a:r>
              <a:rPr lang="en-US" altLang="zh-CN" sz="2000"/>
              <a:t>floyd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a[i][j]=min(a[i][j],a[i][k]+a[k][j])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算法：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将所有点按点权从小到大排序。</a:t>
            </a:r>
            <a:r>
              <a:rPr lang="en-US" altLang="zh-CN" sz="2000"/>
              <a:t>k</a:t>
            </a:r>
            <a:r>
              <a:rPr lang="zh-CN" altLang="en-US" sz="2000"/>
              <a:t>的枚举顺序按照点权。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分两步进行</a:t>
            </a:r>
            <a:r>
              <a:rPr lang="en-US" altLang="zh-CN" sz="2000"/>
              <a:t>floyd</a:t>
            </a:r>
            <a:r>
              <a:rPr lang="zh-CN" altLang="en-US" sz="2000"/>
              <a:t>：</a:t>
            </a:r>
            <a:endParaRPr lang="zh-CN" altLang="en-US" sz="2000"/>
          </a:p>
          <a:p>
            <a:pPr marL="0" indent="0">
              <a:buNone/>
            </a:pPr>
            <a:r>
              <a:rPr lang="en-US" sz="2000"/>
              <a:t>(1)</a:t>
            </a:r>
            <a:r>
              <a:rPr lang="zh-CN" altLang="en-US" sz="2000"/>
              <a:t>不考虑点权，求出任意两点之间的最短路。（</a:t>
            </a:r>
            <a:r>
              <a:rPr lang="en-US" altLang="zh-CN" sz="2000"/>
              <a:t>a[i][j]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(2)</a:t>
            </a:r>
            <a:r>
              <a:rPr lang="zh-CN" altLang="en-US" sz="2000"/>
              <a:t>加入点权，点权最大值是</a:t>
            </a:r>
            <a:r>
              <a:rPr lang="en-US" altLang="zh-CN" sz="2000"/>
              <a:t>i,j,k</a:t>
            </a:r>
            <a:r>
              <a:rPr lang="zh-CN" altLang="en-US" sz="2000"/>
              <a:t>三点的最大点权</a:t>
            </a:r>
            <a:r>
              <a:rPr lang="en-US" altLang="zh-CN" sz="2000"/>
              <a:t>  f[i][j]=min(f[i][j],a[i][j]+x)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(x=max(max(v[i],v[j]),v[k]))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为什么</a:t>
            </a:r>
            <a:r>
              <a:rPr lang="en-US" altLang="zh-CN" sz="2400"/>
              <a:t>k</a:t>
            </a:r>
            <a:r>
              <a:rPr lang="zh-CN" altLang="en-US" sz="2400"/>
              <a:t>要按照点权枚举：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这样当我们枚举到一个k的时候，就代表路径中除了i，j以外没有任何数可能比k的点权大，点权最大值就从</a:t>
            </a:r>
            <a:r>
              <a:rPr lang="en-US" altLang="zh-CN" sz="2400"/>
              <a:t>i,j,k</a:t>
            </a:r>
            <a:r>
              <a:rPr lang="zh-CN" altLang="en-US" sz="2400"/>
              <a:t>三点中找。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0401模拟赛</vt:lpstr>
      <vt:lpstr>1.cow race</vt:lpstr>
      <vt:lpstr>2.跑步</vt:lpstr>
      <vt:lpstr>PowerPoint 演示文稿</vt:lpstr>
      <vt:lpstr>3.最大三角形</vt:lpstr>
      <vt:lpstr>PowerPoint 演示文稿</vt:lpstr>
      <vt:lpstr>4.过路费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邱松龄</cp:lastModifiedBy>
  <cp:revision>12</cp:revision>
  <dcterms:created xsi:type="dcterms:W3CDTF">2023-03-27T03:30:00Z</dcterms:created>
  <dcterms:modified xsi:type="dcterms:W3CDTF">2023-04-01T08:28:12Z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9231FDB965934466B9B697A6A49440F5</vt:lpwstr>
  </property>
  <property fmtid="{D5CDD505-2E9C-101B-9397-08002B2CF9AE}" pid="3" name="KSOProductBuildVer">
    <vt:lpwstr>2052-11.8.2.11718</vt:lpwstr>
  </property>
</Properties>
</file>