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4525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CS 445 Lecture #2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Lexical Analysis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Regular Expressions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ε  is a r.e.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Any char in the alphabet is a r.e.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If r and s are r.e.’s then r | s is a r.e.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If r and s are r.e.’s then r s is a r.e.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If r is a r.e. then r* is a r.e.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If r is a r.e. then (r) is a r.e.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Extended regular expressions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r+ is equivalent to rr*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r? is equivalent to r|ε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[abc] is equivalent to a|b|c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[a-z] is equivalent to a | b| … |z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[^abc] is equivalent to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anything but a,b, or c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Lexical Attributes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lexical attribute is a piece of information about a token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Compiler writer can define as needed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Typically: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Category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integer code, used in parsing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Lexeme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actual string as appears in source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Line, column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location in source code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Value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for literals, the binary they represent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API considerations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3200">
                <a:solidFill>
                  <a:srgbClr val="000000"/>
                </a:solidFill>
                <a:latin typeface="Calibri"/>
              </a:rPr>
              <a:t>int yylex();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-- lex API leaves a bit unspecified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Lexical analyzer must obtain input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Simple file? Other program?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... and deliver output to somewhere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Next phase (parser) expects what format?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Objects, one at a time?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