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4A6F-CB14-4974-8EBA-31C206A7273F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8415-D7AB-4701-B5B2-E148BDA7D6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and flex(1)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 trimmer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[ \t]+			</a:t>
            </a:r>
            <a:r>
              <a:rPr lang="en-US" dirty="0" err="1" smtClean="0"/>
              <a:t>putchar</a:t>
            </a:r>
            <a:r>
              <a:rPr lang="en-US" dirty="0" smtClean="0"/>
              <a:t>(‘ ‘);</a:t>
            </a:r>
          </a:p>
          <a:p>
            <a:pPr>
              <a:buNone/>
            </a:pPr>
            <a:r>
              <a:rPr lang="en-US" dirty="0" smtClean="0"/>
              <a:t>[ \t]+			/* drop entirely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username		</a:t>
            </a:r>
            <a:r>
              <a:rPr lang="en-US" dirty="0" err="1" smtClean="0"/>
              <a:t>printf</a:t>
            </a:r>
            <a:r>
              <a:rPr lang="en-US" dirty="0" smtClean="0"/>
              <a:t>(“%s”, </a:t>
            </a:r>
            <a:r>
              <a:rPr lang="en-US" dirty="0" err="1" smtClean="0"/>
              <a:t>getlogin</a:t>
            </a:r>
            <a:r>
              <a:rPr lang="en-US" dirty="0" smtClean="0"/>
              <a:t>() 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Line/word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lines=0, chars=0;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\n	++lines; ++chars;</a:t>
            </a:r>
          </a:p>
          <a:p>
            <a:pPr>
              <a:buNone/>
            </a:pPr>
            <a:r>
              <a:rPr lang="en-US" dirty="0" smtClean="0"/>
              <a:t>.		++chars;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main()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(“lines: %d chars: %d\n”, lines, chars);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 </a:t>
            </a:r>
            <a:r>
              <a:rPr lang="en-US" dirty="0" err="1" smtClean="0"/>
              <a:t>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it: [0-9]*.[0-9]*</a:t>
            </a:r>
          </a:p>
          <a:p>
            <a:r>
              <a:rPr lang="en-US" dirty="0" smtClean="0"/>
              <a:t>Is it: ([0-9]+.[0-9]* | [0-9]*.[0-9]+)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public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*</a:t>
            </a:r>
            <a:r>
              <a:rPr lang="en-US" dirty="0" err="1" smtClean="0"/>
              <a:t>yyin</a:t>
            </a:r>
            <a:r>
              <a:rPr lang="en-US" dirty="0" smtClean="0"/>
              <a:t>; 	/* set before calling </a:t>
            </a:r>
            <a:r>
              <a:rPr lang="en-US" dirty="0" err="1" smtClean="0"/>
              <a:t>yylex</a:t>
            </a:r>
            <a:r>
              <a:rPr lang="en-US" dirty="0" smtClean="0"/>
              <a:t>() */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yylex</a:t>
            </a:r>
            <a:r>
              <a:rPr lang="en-US" dirty="0" smtClean="0"/>
              <a:t>(); 	/* call once per token */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yytext</a:t>
            </a:r>
            <a:r>
              <a:rPr lang="en-US" dirty="0" smtClean="0"/>
              <a:t>[];	/* chars matched by </a:t>
            </a:r>
            <a:r>
              <a:rPr lang="en-US" dirty="0" err="1" smtClean="0"/>
              <a:t>yylex</a:t>
            </a:r>
            <a:r>
              <a:rPr lang="en-US" dirty="0" smtClean="0"/>
              <a:t>() */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yywrap</a:t>
            </a:r>
            <a:r>
              <a:rPr lang="en-US" dirty="0" smtClean="0"/>
              <a:t>();	/* end-of-file handler */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.l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header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body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helper functions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code inside %{ … %}</a:t>
            </a:r>
          </a:p>
          <a:p>
            <a:pPr lvl="1"/>
            <a:r>
              <a:rPr lang="en-US" dirty="0" smtClean="0"/>
              <a:t>prototypes for helper functions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include’s</a:t>
            </a:r>
            <a:r>
              <a:rPr lang="en-US" dirty="0" smtClean="0"/>
              <a:t> that #define integer token categories</a:t>
            </a:r>
          </a:p>
          <a:p>
            <a:r>
              <a:rPr lang="en-US" dirty="0" smtClean="0"/>
              <a:t>Macro definitions, e.g.</a:t>
            </a:r>
          </a:p>
          <a:p>
            <a:pPr lvl="1">
              <a:buNone/>
            </a:pPr>
            <a:r>
              <a:rPr lang="en-US" dirty="0" smtClean="0"/>
              <a:t>letter	[a-</a:t>
            </a:r>
            <a:r>
              <a:rPr lang="en-US" dirty="0" err="1" smtClean="0"/>
              <a:t>zA</a:t>
            </a:r>
            <a:r>
              <a:rPr lang="en-US" dirty="0" smtClean="0"/>
              <a:t>-Z]</a:t>
            </a:r>
          </a:p>
          <a:p>
            <a:pPr lvl="1">
              <a:buNone/>
            </a:pPr>
            <a:r>
              <a:rPr lang="en-US" dirty="0" smtClean="0"/>
              <a:t>digit	[0-9]</a:t>
            </a:r>
          </a:p>
          <a:p>
            <a:pPr lvl="1">
              <a:buNone/>
            </a:pPr>
            <a:r>
              <a:rPr lang="en-US" dirty="0" err="1" smtClean="0"/>
              <a:t>ident</a:t>
            </a:r>
            <a:r>
              <a:rPr lang="en-US" dirty="0" smtClean="0"/>
              <a:t>	{letter}({letter}|{digit})*</a:t>
            </a:r>
          </a:p>
          <a:p>
            <a:r>
              <a:rPr lang="en-US" dirty="0" smtClean="0"/>
              <a:t>Warning: macros are fraught with peril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Regular expressions with </a:t>
            </a:r>
            <a:r>
              <a:rPr lang="en-US" i="1" dirty="0" smtClean="0"/>
              <a:t>semantic actions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“ “			{ /* discard */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{ return IDENT;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“*”			{ return ASTERISK;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“.”			{ return PERIOD; }</a:t>
            </a:r>
          </a:p>
          <a:p>
            <a:r>
              <a:rPr lang="en-US" dirty="0" smtClean="0">
                <a:cs typeface="Courier New" pitchFamily="49" charset="0"/>
              </a:rPr>
              <a:t>Match the longest </a:t>
            </a:r>
            <a:r>
              <a:rPr lang="en-US" dirty="0" err="1" smtClean="0">
                <a:cs typeface="Courier New" pitchFamily="49" charset="0"/>
              </a:rPr>
              <a:t>r.e</a:t>
            </a:r>
            <a:r>
              <a:rPr lang="en-US" dirty="0" smtClean="0">
                <a:cs typeface="Courier New" pitchFamily="49" charset="0"/>
              </a:rPr>
              <a:t>. possible</a:t>
            </a:r>
          </a:p>
          <a:p>
            <a:r>
              <a:rPr lang="en-US" dirty="0" smtClean="0">
                <a:cs typeface="Courier New" pitchFamily="49" charset="0"/>
              </a:rPr>
              <a:t>Break ties with whichever appears first</a:t>
            </a:r>
          </a:p>
          <a:p>
            <a:r>
              <a:rPr lang="en-US" dirty="0" smtClean="0">
                <a:cs typeface="Courier New" pitchFamily="49" charset="0"/>
              </a:rPr>
              <a:t>If it fails to match: copy unmatched to </a:t>
            </a:r>
            <a:r>
              <a:rPr lang="en-US" dirty="0" err="1" smtClean="0">
                <a:cs typeface="Courier New" pitchFamily="49" charset="0"/>
              </a:rPr>
              <a:t>stdout</a:t>
            </a: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Follows rules of ordinary C code</a:t>
            </a:r>
          </a:p>
          <a:p>
            <a:r>
              <a:rPr lang="en-US" dirty="0" smtClean="0"/>
              <a:t>Compute lexical attributes</a:t>
            </a:r>
          </a:p>
          <a:p>
            <a:r>
              <a:rPr lang="en-US" dirty="0" smtClean="0"/>
              <a:t>Do stuff the regular expressions can’t do</a:t>
            </a:r>
          </a:p>
          <a:p>
            <a:r>
              <a:rPr lang="en-US" dirty="0" smtClean="0"/>
              <a:t>Write a </a:t>
            </a:r>
            <a:r>
              <a:rPr lang="en-US" dirty="0" err="1" smtClean="0"/>
              <a:t>yywrap</a:t>
            </a:r>
            <a:r>
              <a:rPr lang="en-US" dirty="0" smtClean="0"/>
              <a:t>() to switch files on EOF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\c		escapes for most operators</a:t>
            </a:r>
          </a:p>
          <a:p>
            <a:r>
              <a:rPr lang="en-US" dirty="0" smtClean="0"/>
              <a:t>“s”		match C string as-is (</a:t>
            </a:r>
            <a:r>
              <a:rPr lang="en-US" dirty="0" err="1" smtClean="0"/>
              <a:t>superescape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r{</a:t>
            </a:r>
            <a:r>
              <a:rPr lang="en-US" dirty="0" err="1" smtClean="0"/>
              <a:t>m,n</a:t>
            </a:r>
            <a:r>
              <a:rPr lang="en-US" dirty="0" smtClean="0"/>
              <a:t>}	match r between m and n times</a:t>
            </a:r>
          </a:p>
          <a:p>
            <a:r>
              <a:rPr lang="en-US" dirty="0" smtClean="0"/>
              <a:t>r/s		match r when s follows</a:t>
            </a:r>
          </a:p>
          <a:p>
            <a:r>
              <a:rPr lang="en-US" dirty="0" smtClean="0"/>
              <a:t>^r		match r when at beginning of line</a:t>
            </a:r>
          </a:p>
          <a:p>
            <a:r>
              <a:rPr lang="en-US" dirty="0" smtClean="0"/>
              <a:t>r$		match r when at end of line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token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category;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char *text;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linenumber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column;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char *filename;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union literal value;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“string removal tool”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“zap me”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172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lex(1) and flex(1)</vt:lpstr>
      <vt:lpstr>Lex public interface</vt:lpstr>
      <vt:lpstr>.l file format</vt:lpstr>
      <vt:lpstr>Lex header</vt:lpstr>
      <vt:lpstr>Lex body</vt:lpstr>
      <vt:lpstr>Lex helper functions</vt:lpstr>
      <vt:lpstr>Lex regular expressions</vt:lpstr>
      <vt:lpstr>struct token</vt:lpstr>
      <vt:lpstr>“string removal tool”</vt:lpstr>
      <vt:lpstr>whitespace trimmer</vt:lpstr>
      <vt:lpstr>string replacement</vt:lpstr>
      <vt:lpstr>Line/word counter</vt:lpstr>
      <vt:lpstr>Example: C reals</vt:lpstr>
    </vt:vector>
  </TitlesOfParts>
  <Company>University of 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lex(1) and flex(1)</dc:title>
  <dc:creator>user</dc:creator>
  <cp:lastModifiedBy>user</cp:lastModifiedBy>
  <cp:revision>13</cp:revision>
  <dcterms:created xsi:type="dcterms:W3CDTF">2011-08-24T05:03:07Z</dcterms:created>
  <dcterms:modified xsi:type="dcterms:W3CDTF">2011-08-24T06:52:54Z</dcterms:modified>
</cp:coreProperties>
</file>