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8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a Competitive Multiplayer Open-Arena 2D Twin-Stick Shooter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Anthony Cloudy</a:t>
            </a:r>
          </a:p>
        </p:txBody>
      </p:sp>
    </p:spTree>
    <p:extLst>
      <p:ext uri="{BB962C8B-B14F-4D97-AF65-F5344CB8AC3E}">
        <p14:creationId xmlns:p14="http://schemas.microsoft.com/office/powerpoint/2010/main" val="1334496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2D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93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Input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Keyboard/Mouse</a:t>
            </a:r>
          </a:p>
          <a:p>
            <a:r>
              <a:rPr lang="en-US" dirty="0"/>
              <a:t>Virtual </a:t>
            </a:r>
            <a:r>
              <a:rPr lang="en-US" dirty="0" err="1"/>
              <a:t>Xinput</a:t>
            </a:r>
            <a:r>
              <a:rPr lang="en-US" dirty="0"/>
              <a:t> Controller</a:t>
            </a:r>
          </a:p>
          <a:p>
            <a:r>
              <a:rPr lang="en-US" dirty="0"/>
              <a:t>Appreciated being able to still get raw input</a:t>
            </a:r>
          </a:p>
        </p:txBody>
      </p:sp>
    </p:spTree>
    <p:extLst>
      <p:ext uri="{BB962C8B-B14F-4D97-AF65-F5344CB8AC3E}">
        <p14:creationId xmlns:p14="http://schemas.microsoft.com/office/powerpoint/2010/main" val="2514150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70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0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4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19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00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20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96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Chassis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3-minute high-level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97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Weapon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39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57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51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 Pickups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90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are dropped on death</a:t>
            </a:r>
          </a:p>
          <a:p>
            <a:r>
              <a:rPr lang="en-US" dirty="0"/>
              <a:t>Using a mark for death paradigm</a:t>
            </a:r>
          </a:p>
          <a:p>
            <a:r>
              <a:rPr lang="en-US" dirty="0"/>
              <a:t>Destructors had issues when cleaning up the level ;P</a:t>
            </a:r>
          </a:p>
        </p:txBody>
      </p:sp>
    </p:spTree>
    <p:extLst>
      <p:ext uri="{BB962C8B-B14F-4D97-AF65-F5344CB8AC3E}">
        <p14:creationId xmlns:p14="http://schemas.microsoft.com/office/powerpoint/2010/main" val="3940476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16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 polish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72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94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Background FBO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68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Gameplay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61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Bloom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43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Shields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82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Shield Flicker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4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Pause Screen 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2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Shield Down / Death FBO 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79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93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580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238</TotalTime>
  <Words>97</Words>
  <Application>Microsoft Office PowerPoint</Application>
  <PresentationFormat>Widescreen</PresentationFormat>
  <Paragraphs>38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Trebuchet MS</vt:lpstr>
      <vt:lpstr>Wingdings 3</vt:lpstr>
      <vt:lpstr>Facet</vt:lpstr>
      <vt:lpstr>Creating a Competitive Multiplayer Open-Arena 2D Twin-Stick Shooter</vt:lpstr>
      <vt:lpstr>3-minute high-level summary</vt:lpstr>
      <vt:lpstr>Gameplay Demo</vt:lpstr>
      <vt:lpstr>Shields </vt:lpstr>
      <vt:lpstr>Shield Flicker </vt:lpstr>
      <vt:lpstr>Pause Screen effect</vt:lpstr>
      <vt:lpstr>Shield Down / Death FBO Effect</vt:lpstr>
      <vt:lpstr>Multiplayer</vt:lpstr>
      <vt:lpstr>Splitscreen</vt:lpstr>
      <vt:lpstr>Transform 2D</vt:lpstr>
      <vt:lpstr>Abstract Input System</vt:lpstr>
      <vt:lpstr>Item class</vt:lpstr>
      <vt:lpstr>Pickups</vt:lpstr>
      <vt:lpstr>Crates</vt:lpstr>
      <vt:lpstr>Stat class</vt:lpstr>
      <vt:lpstr>Entity class</vt:lpstr>
      <vt:lpstr>Player class </vt:lpstr>
      <vt:lpstr>Equipment</vt:lpstr>
      <vt:lpstr>Chassis</vt:lpstr>
      <vt:lpstr>Weapon</vt:lpstr>
      <vt:lpstr>Active</vt:lpstr>
      <vt:lpstr>Passive</vt:lpstr>
      <vt:lpstr>Ship class</vt:lpstr>
      <vt:lpstr>Grunt</vt:lpstr>
      <vt:lpstr>Death</vt:lpstr>
      <vt:lpstr>Pilots</vt:lpstr>
      <vt:lpstr>Camera polish</vt:lpstr>
      <vt:lpstr>Trails </vt:lpstr>
      <vt:lpstr>Results Background FBO </vt:lpstr>
      <vt:lpstr>Bloom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Cloudy</dc:creator>
  <cp:lastModifiedBy>Anthony Cloudy</cp:lastModifiedBy>
  <cp:revision>11</cp:revision>
  <dcterms:created xsi:type="dcterms:W3CDTF">2017-04-18T00:27:20Z</dcterms:created>
  <dcterms:modified xsi:type="dcterms:W3CDTF">2017-04-18T23:59:56Z</dcterms:modified>
</cp:coreProperties>
</file>