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Quizard Quest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000" lang="en"/>
              <a:t>by Anthony Cloudy, Nathan Moore, Gustavo Castillo, Peter DeNicola, and Joe St. Angelo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/>
        </p:nvSpPr>
        <p:spPr>
          <a:xfrm>
            <a:off y="0" x="1198300"/>
            <a:ext cy="4623749" cx="6677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sz="1800" lang="en"/>
              <a:t>Software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Challenges: Web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Dynamically Loading Data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AJAX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XMLHTTP request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Creating our own API framework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Designing a Functional Game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That works and flows with the website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Is easy to learn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And fun to play.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Challenges: Android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Deciding what Features to Include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Complements website functionality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Building the API Support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Debugging Android Errors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Illegal use of activities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Failure to connect to the DB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Take Away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Don’t let Gus make any css changes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Especially Color Schemes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Nathan’s small edits are never small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Joe is a pretty good DJ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Peter loves DOTA</a:t>
            </a:r>
          </a:p>
          <a:p>
            <a:pPr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Anthony likes video games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/>
        </p:nvSpPr>
        <p:spPr>
          <a:xfrm>
            <a:off y="28575" x="1524000"/>
            <a:ext cy="5086350" cx="609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Quizard-Quest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A new way for students to make and study with flashcards. </a:t>
            </a:r>
          </a:p>
          <a:p>
            <a:pPr rtl="0" lvl="0" indent="-406400" marL="45720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Utilizes the reward structure of video games to create motivation for studying.</a:t>
            </a:r>
          </a:p>
          <a:p>
            <a:pPr lvl="0" indent="-4064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Uses a “spoonful of sugar” approach to create excitement and enjoyment for studying.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Current Features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Create a New User Account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Known as becoming a Quizard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Login as a Current User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Or with Facebook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View Your Game Statistics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Includes Gold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And stats per subject category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Current Features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Create and View Flashcards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Known as spells in game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Create, View, and Edit Decks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Known as spellbooks in game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Enter Challenges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You answer your flashcards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And battle monsters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And win experience and gold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Current Features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3 Types of Challenges: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Training - </a:t>
            </a:r>
            <a:r>
              <a:rPr sz="2000" lang="en"/>
              <a:t>slow-paced and easy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Quest - </a:t>
            </a:r>
            <a:r>
              <a:rPr sz="2000" lang="en"/>
              <a:t>challenging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Save the World - </a:t>
            </a:r>
            <a:r>
              <a:rPr sz="2000" lang="en"/>
              <a:t>timed and intense</a:t>
            </a:r>
          </a:p>
          <a:p>
            <a:pPr rtl="0" lvl="0" indent="-419100" marL="457200"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Buy New Avatars with Gold</a:t>
            </a:r>
          </a:p>
          <a:p>
            <a:pPr rtl="0" lvl="0" indent="-419100" marL="4572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Logout When You Finish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2.0 Features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Allow users to friend each other and share decks. 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Allow more items and features to be bought in the store: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New themes for the website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Additional avatars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Different heart icons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2.0 Features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Implement a rating system for cards and decks.</a:t>
            </a:r>
          </a:p>
          <a:p>
            <a:pPr rtl="0" lvl="0" indent="-419100" marL="45720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Allow Facebook Login through the android app.</a:t>
            </a:r>
          </a:p>
          <a:p>
            <a:pPr rtl="0" lvl="0" indent="-419100" marL="45720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Add achievements to be unlocked through gameplay.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2.0 Features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Allow users to create cards to immediately go into a new deck.</a:t>
            </a:r>
          </a:p>
          <a:p>
            <a:pPr rtl="0" lvl="0" indent="-419100" marL="45720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/>
              <a:t>Link the rest of the game functionality and modes to the Android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Physical DB Model</a:t>
            </a:r>
          </a:p>
        </p:txBody>
      </p:sp>
      <p:sp>
        <p:nvSpPr>
          <p:cNvPr id="138" name="Shape 138"/>
          <p:cNvSpPr/>
          <p:nvPr/>
        </p:nvSpPr>
        <p:spPr>
          <a:xfrm>
            <a:off y="1650" x="2536400"/>
            <a:ext cy="5143500" cx="3949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sz="1800" lang="en"/>
              <a:t>Physical DB Model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