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71" r:id="rId4"/>
    <p:sldId id="272" r:id="rId5"/>
    <p:sldId id="273" r:id="rId6"/>
    <p:sldId id="274" r:id="rId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54" y="4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E433E0F-0BD9-4E8F-A998-797C493C518A}" type="datetime1">
              <a:rPr lang="de-DE" smtClean="0"/>
              <a:t>27.07.2017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57E03411-58E2-43FD-AE1D-AD77DFF8CB20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FBF0576-C552-488E-8E68-A4E03AE6F498}" type="datetime1">
              <a:rPr lang="de-DE" smtClean="0"/>
              <a:pPr/>
              <a:t>27.07.2017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C8DC57A8-AE18-4654-B6AF-04B3577165B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829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8566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 rtlCol="0">
            <a:normAutofit/>
          </a:bodyPr>
          <a:lstStyle>
            <a:lvl1pPr algn="l" rtl="0">
              <a:defRPr sz="2400"/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grpSp>
        <p:nvGrpSpPr>
          <p:cNvPr id="84" name="Gruppe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6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7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8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9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0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1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2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3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4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5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6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97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grpSp>
        <p:nvGrpSpPr>
          <p:cNvPr id="98" name="Gruppe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0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1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2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3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4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5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6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7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8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9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0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111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grpSp>
        <p:nvGrpSpPr>
          <p:cNvPr id="112" name="Gruppe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4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5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6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7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8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9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0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1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2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3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4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125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6" name="Textplatzhalt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E15F7A5-DCDE-4D3F-A8BD-A6D0F614A984}" type="datetime1">
              <a:rPr lang="de-DE" smtClean="0"/>
              <a:pPr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 rtlCol="0"/>
          <a:lstStyle>
            <a:lvl1pPr>
              <a:defRPr/>
            </a:lvl1pPr>
          </a:lstStyle>
          <a:p>
            <a:fld id="{9AD68BFA-28E1-4C7B-9483-046F08D1B43F}" type="datetime1">
              <a:rPr lang="de-DE" smtClean="0"/>
              <a:pPr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grpSp>
        <p:nvGrpSpPr>
          <p:cNvPr id="8" name="Gruppe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ihand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" name="Freihand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grpSp>
          <p:nvGrpSpPr>
            <p:cNvPr id="11" name="Gruppe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ihand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21" name="Freihand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</p:grpSp>
        <p:sp>
          <p:nvSpPr>
            <p:cNvPr id="12" name="Freihand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3" name="Freihand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4" name="Freihand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" name="Freihand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6" name="Freihand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7" name="Freihand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l" rtl="0">
              <a:buNone/>
              <a:defRPr sz="32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878C68-56B4-4F91-BD2A-6E83C020BBF0}" type="datetime1">
              <a:rPr lang="de-DE" smtClean="0"/>
              <a:pPr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BA0F2D-23FD-45AC-A510-2AB6175D9943}" type="datetime1">
              <a:rPr lang="de-DE" smtClean="0"/>
              <a:pPr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 rtlCol="0"/>
          <a:lstStyle/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F3109-A817-443F-915B-017457F2BCB3}" type="datetime1">
              <a:rPr lang="de-DE" smtClean="0"/>
              <a:pPr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EFC0A8-83EA-4C98-BFD9-F9DDDE08FC9D}" type="datetime1">
              <a:rPr lang="de-DE" smtClean="0"/>
              <a:pPr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4400"/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 rtlCol="0"/>
          <a:lstStyle/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 rtlCol="0"/>
          <a:lstStyle/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8BDD459-0B14-4A43-A2CE-9063300F1E6F}" type="datetime1">
              <a:rPr lang="de-DE" smtClean="0"/>
              <a:pPr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 rtlCol="0"/>
          <a:lstStyle/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 rtlCol="0"/>
          <a:lstStyle/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335E9F-461A-4E26-A79F-A62F020871A9}" type="datetime1">
              <a:rPr lang="de-DE" smtClean="0"/>
              <a:pPr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E982EE-3074-4828-B9CB-06A2E494CA7F}" type="datetime1">
              <a:rPr lang="de-DE" smtClean="0"/>
              <a:pPr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764EEF-DCD9-4EE4-A6CE-5084961C4F7D}" type="datetime1">
              <a:rPr lang="de-DE" smtClean="0"/>
              <a:pPr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mit Beschrif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grpSp>
        <p:nvGrpSpPr>
          <p:cNvPr id="9" name="Gruppe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3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4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6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7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1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6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9" name="Textplatzhalt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grpSp>
        <p:nvGrpSpPr>
          <p:cNvPr id="22" name="Gruppe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4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7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0" name="Textplatzhalt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B60B4C-F1B9-4262-B347-A10C688366D0}" type="datetime1">
              <a:rPr lang="de-DE" smtClean="0"/>
              <a:pPr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Beschrif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grpSp>
        <p:nvGrpSpPr>
          <p:cNvPr id="52" name="Gruppe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4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5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6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7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8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9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0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1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2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3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4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79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1" name="Textplatzhalt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grpSp>
        <p:nvGrpSpPr>
          <p:cNvPr id="84" name="Gruppe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6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7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8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9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0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1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2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3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4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5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6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78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2" name="Textplatzhalt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grpSp>
        <p:nvGrpSpPr>
          <p:cNvPr id="97" name="Gruppe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9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0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1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2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3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4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5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6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7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8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9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80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3" name="Textplatzhalt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6AD555-0D0C-42F6-9777-EC68F060A652}" type="datetime1">
              <a:rPr lang="de-DE" smtClean="0"/>
              <a:pPr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fld id="{CF0C592B-E63D-49DD-A585-4CC84B7A1405}" type="datetime1">
              <a:rPr lang="de-DE" smtClean="0"/>
              <a:pPr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Pausengruppe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Jannik Best, Paul Grundmann, </a:t>
            </a:r>
            <a:br>
              <a:rPr lang="de-DE" dirty="0"/>
            </a:br>
            <a:r>
              <a:rPr lang="de-DE" dirty="0"/>
              <a:t>Benjamin Junker, Nick Teschner</a:t>
            </a: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Inhalt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0" indent="-457200" rtl="0">
              <a:buFont typeface="+mj-lt"/>
              <a:buAutoNum type="arabicPeriod"/>
            </a:pPr>
            <a:r>
              <a:rPr lang="de-DE" dirty="0"/>
              <a:t>Das Problem</a:t>
            </a:r>
          </a:p>
          <a:p>
            <a:pPr marL="457200" indent="-457200" rtl="0">
              <a:buFont typeface="+mj-lt"/>
              <a:buAutoNum type="arabicPeriod"/>
            </a:pPr>
            <a:r>
              <a:rPr lang="de-DE" dirty="0"/>
              <a:t>Unsere Lösung</a:t>
            </a:r>
          </a:p>
          <a:p>
            <a:pPr marL="457200" indent="-457200" rtl="0">
              <a:buFont typeface="+mj-lt"/>
              <a:buAutoNum type="arabicPeriod"/>
            </a:pPr>
            <a:r>
              <a:rPr lang="de-DE" dirty="0"/>
              <a:t>Unser Konzept</a:t>
            </a:r>
          </a:p>
          <a:p>
            <a:pPr marL="457200" indent="-457200" rtl="0">
              <a:buFont typeface="+mj-lt"/>
              <a:buAutoNum type="arabicPeriod"/>
            </a:pPr>
            <a:r>
              <a:rPr lang="de-DE" dirty="0"/>
              <a:t>Unsere Umsetzung</a:t>
            </a:r>
          </a:p>
          <a:p>
            <a:pPr marL="457200" indent="-457200" rtl="0">
              <a:buFont typeface="+mj-lt"/>
              <a:buAutoNum type="arabicPeriod"/>
            </a:pPr>
            <a:r>
              <a:rPr lang="de-DE" dirty="0"/>
              <a:t>Live Demo</a:t>
            </a:r>
          </a:p>
          <a:p>
            <a:pPr marL="457200" indent="-457200" rtl="0">
              <a:buFont typeface="+mj-lt"/>
              <a:buAutoNum type="arabicPeriod"/>
            </a:pPr>
            <a:endParaRPr lang="de-DE" dirty="0"/>
          </a:p>
          <a:p>
            <a:pPr marL="457200" indent="-457200" rtl="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AFC1B-9B1E-4473-A89E-B0D0EF48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Das Problem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24D7AC-50AF-48BA-957A-E1D86AC29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418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AFC1B-9B1E-4473-A89E-B0D0EF48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Unsere Lösung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24D7AC-50AF-48BA-957A-E1D86AC29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37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1A8A0-8369-4BE8-A051-FF64F83D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Unser 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0E368B-09D1-4861-92F8-B345A70A6F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3 Kernkomponenten</a:t>
            </a:r>
          </a:p>
          <a:p>
            <a:pPr lvl="1"/>
            <a:r>
              <a:rPr lang="de-DE" sz="2400" dirty="0"/>
              <a:t>Pflanzenverwaltung</a:t>
            </a:r>
          </a:p>
          <a:p>
            <a:pPr lvl="1"/>
            <a:r>
              <a:rPr lang="de-DE" sz="2400" dirty="0"/>
              <a:t>Roboterleitsystem</a:t>
            </a:r>
          </a:p>
          <a:p>
            <a:pPr lvl="1"/>
            <a:r>
              <a:rPr lang="de-DE" sz="2400" dirty="0"/>
              <a:t>Roboter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F72CBBE-DDAF-4C16-8648-CA089B3CFA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96" y="1693788"/>
            <a:ext cx="5665717" cy="3953111"/>
          </a:xfrm>
        </p:spPr>
      </p:pic>
    </p:spTree>
    <p:extLst>
      <p:ext uri="{BB962C8B-B14F-4D97-AF65-F5344CB8AC3E}">
        <p14:creationId xmlns:p14="http://schemas.microsoft.com/office/powerpoint/2010/main" val="95984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1A8A0-8369-4BE8-A051-FF64F83D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Unsere 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0E368B-09D1-4861-92F8-B345A70A6F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Ereignisgetrieben</a:t>
            </a:r>
          </a:p>
          <a:p>
            <a:r>
              <a:rPr lang="de-DE" sz="2800" dirty="0"/>
              <a:t>Observer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F72CBBE-DDAF-4C16-8648-CA089B3CFA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96" y="1693788"/>
            <a:ext cx="5665717" cy="3953111"/>
          </a:xfrm>
        </p:spPr>
      </p:pic>
    </p:spTree>
    <p:extLst>
      <p:ext uri="{BB962C8B-B14F-4D97-AF65-F5344CB8AC3E}">
        <p14:creationId xmlns:p14="http://schemas.microsoft.com/office/powerpoint/2010/main" val="303958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aturdarstellung 16: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661_TF03431377_TF03431377.potx" id="{8BC5EDFC-603C-41EA-BFAB-531B9C30A46E}" vid="{68C19EAC-712E-4C12-96E5-0BA862346BC6}"/>
    </a:ext>
  </a:extLst>
</a:theme>
</file>

<file path=ppt/theme/theme2.xml><?xml version="1.0" encoding="utf-8"?>
<a:theme xmlns:a="http://schemas.openxmlformats.org/drawingml/2006/main" name="Office-Design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Naturpräsentation mit einem Landschaftsdesign (Breitbild)</Template>
  <TotalTime>0</TotalTime>
  <Words>35</Words>
  <Application>Microsoft Office PowerPoint</Application>
  <PresentationFormat>Breitbild</PresentationFormat>
  <Paragraphs>20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Segoe Print</vt:lpstr>
      <vt:lpstr>Naturdarstellung 16:9</vt:lpstr>
      <vt:lpstr>Pausengruppe</vt:lpstr>
      <vt:lpstr>Inhalt</vt:lpstr>
      <vt:lpstr>Das Problem</vt:lpstr>
      <vt:lpstr>Unsere Lösung</vt:lpstr>
      <vt:lpstr>Unser Konzept</vt:lpstr>
      <vt:lpstr>Unsere Umsetzung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Pausengruppe</dc:title>
  <dc:creator>Nick Teschner</dc:creator>
  <cp:lastModifiedBy>Nick Teschner</cp:lastModifiedBy>
  <cp:revision>4</cp:revision>
  <dcterms:created xsi:type="dcterms:W3CDTF">2017-07-27T09:56:56Z</dcterms:created>
  <dcterms:modified xsi:type="dcterms:W3CDTF">2017-07-27T10:26:17Z</dcterms:modified>
</cp:coreProperties>
</file>