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27.07.2017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27.07.2017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19580E-2F5A-413E-BDBF-ACBF79C2E76C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EA562133-4834-4AE6-8E97-96C46D483E2D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C9FDF3-77F3-4CF2-94EA-1110B3D728E2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0332BA-9CF3-440E-9D7B-3F8AF04277F7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56E96C-1A1F-4F59-A82A-6CD5EF7CBD7B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BF3FEB-6EC4-4C9E-B5E6-8F4DDAFDEE6D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ECDA4E-0AC6-48D6-A25F-16D53EB1C42D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80C857-80FC-4592-A6E7-82676DFE1EC3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1F6FFF-FDE4-40DE-A635-871B5C3C598B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D303F9-B355-4463-A042-0BA73BF9DCE9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D85203-CFE0-4047-B2F2-A687DEC37DE9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02D7C-78B0-48AF-B24C-91BA62ABE671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2F4F42C1-BB93-42CA-A002-619D2C966833}" type="datetime1">
              <a:rPr lang="de-DE" smtClean="0"/>
              <a:t>27.07.2017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Pausengruppe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Jannik Best, Paul Grundmann, </a:t>
            </a:r>
            <a:br>
              <a:rPr lang="de-DE" dirty="0"/>
            </a:br>
            <a:r>
              <a:rPr lang="de-DE" dirty="0"/>
              <a:t>Benjamin Junker, Nick Teschner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de-DE" dirty="0"/>
              <a:t>Das Problem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Unsere Lösung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 Konzept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Unsere Umsetzung</a:t>
            </a:r>
          </a:p>
          <a:p>
            <a:pPr marL="457200" indent="-457200" rtl="0">
              <a:buFont typeface="+mj-lt"/>
              <a:buAutoNum type="arabicPeriod"/>
            </a:pPr>
            <a:r>
              <a:rPr lang="de-DE" dirty="0"/>
              <a:t>Live Demo</a:t>
            </a:r>
          </a:p>
          <a:p>
            <a:pPr marL="457200" indent="-457200" rtl="0">
              <a:buFont typeface="+mj-lt"/>
              <a:buAutoNum type="arabicPeriod"/>
            </a:pPr>
            <a:endParaRPr lang="de-DE" dirty="0"/>
          </a:p>
          <a:p>
            <a:pPr marL="457200" indent="-457200" rtl="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F3B0356-B270-40AA-8CB2-273D173C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Das Problem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1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Unsere Lösung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A8A0-8369-4BE8-A051-FF64F83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Unser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0E368B-09D1-4861-92F8-B345A70A6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3 Kernkomponenten</a:t>
            </a:r>
          </a:p>
          <a:p>
            <a:pPr lvl="1"/>
            <a:r>
              <a:rPr lang="de-DE" sz="2400" dirty="0"/>
              <a:t>Pflanzenverwaltung</a:t>
            </a:r>
          </a:p>
          <a:p>
            <a:pPr lvl="1"/>
            <a:r>
              <a:rPr lang="de-DE" sz="2400" dirty="0"/>
              <a:t>Roboterleitsystem</a:t>
            </a:r>
          </a:p>
          <a:p>
            <a:pPr lvl="1"/>
            <a:r>
              <a:rPr lang="de-DE" sz="2400" dirty="0"/>
              <a:t>Roboter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F72CBBE-DDAF-4C16-8648-CA089B3CF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96" y="1693788"/>
            <a:ext cx="5665717" cy="395311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3DDDA5-785A-4356-8451-0687F88E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8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1A8A0-8369-4BE8-A051-FF64F83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Unsere Umsetzung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B144CC-93C7-4C4C-A5BE-F4324E3B86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06" y="1825625"/>
            <a:ext cx="4184600" cy="4187825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3B9CAA-3C55-4EE2-A8EE-154CD52CD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Ereignisgetrieben</a:t>
            </a:r>
          </a:p>
          <a:p>
            <a:r>
              <a:rPr lang="de-DE" sz="2800" dirty="0"/>
              <a:t>Observer</a:t>
            </a:r>
          </a:p>
          <a:p>
            <a:r>
              <a:rPr lang="de-DE" sz="2800" dirty="0"/>
              <a:t>Skalierbar</a:t>
            </a:r>
          </a:p>
          <a:p>
            <a:endParaRPr lang="de-DE" sz="280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205A5C-14EA-46DD-B761-8A795913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22B156B-59AE-415F-B24B-8756D48BB97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5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AFC1B-9B1E-4473-A89E-B0D0EF48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Live 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4D7AC-50AF-48BA-957A-E1D86AC2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1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Naturpräsentation mit einem Landschaftsdesign (Breitbild)</Template>
  <TotalTime>0</TotalTime>
  <Words>41</Words>
  <Application>Microsoft Office PowerPoint</Application>
  <PresentationFormat>Breitbild</PresentationFormat>
  <Paragraphs>25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Segoe Print</vt:lpstr>
      <vt:lpstr>Naturdarstellung 16:9</vt:lpstr>
      <vt:lpstr>Pausengruppe</vt:lpstr>
      <vt:lpstr>Inhalt</vt:lpstr>
      <vt:lpstr>Das Problem</vt:lpstr>
      <vt:lpstr>Unsere Lösung</vt:lpstr>
      <vt:lpstr>Unser Konzept</vt:lpstr>
      <vt:lpstr>Unsere Umsetzung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Pausengruppe</dc:title>
  <dc:creator>Nick Teschner</dc:creator>
  <cp:lastModifiedBy>Nick Teschner</cp:lastModifiedBy>
  <cp:revision>6</cp:revision>
  <dcterms:created xsi:type="dcterms:W3CDTF">2017-07-27T09:56:56Z</dcterms:created>
  <dcterms:modified xsi:type="dcterms:W3CDTF">2017-07-27T10:40:40Z</dcterms:modified>
</cp:coreProperties>
</file>