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9" r:id="rId2"/>
    <p:sldId id="260" r:id="rId3"/>
    <p:sldId id="261" r:id="rId4"/>
    <p:sldId id="262" r:id="rId5"/>
    <p:sldId id="263" r:id="rId6"/>
    <p:sldId id="270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1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79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8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9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8841-0E04-45D5-A677-2F5D2A796CC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70BC8F-0480-4E81-946D-8ABB917F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4645-A54C-407E-AEBC-CC9360CB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3" y="2555576"/>
            <a:ext cx="8734085" cy="108001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						</a:t>
            </a:r>
            <a:r>
              <a:rPr lang="en-US" sz="8000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3218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5D8F-EDB0-4C0F-AA61-C4860CD9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9079140" cy="55841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Total_amount_payable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Principal_amount+Total_Interest_payable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Total_amount_payable</a:t>
            </a:r>
            <a:r>
              <a:rPr lang="en-US" sz="2000" dirty="0">
                <a:solidFill>
                  <a:schemeClr val="tx1"/>
                </a:solidFill>
              </a:rPr>
              <a:t>:%f\n",</a:t>
            </a:r>
            <a:r>
              <a:rPr lang="en-US" sz="2000" dirty="0" err="1">
                <a:solidFill>
                  <a:schemeClr val="tx1"/>
                </a:solidFill>
              </a:rPr>
              <a:t>Total_amount_payable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Amount_payable_per_month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Total_amount_payable</a:t>
            </a:r>
            <a:r>
              <a:rPr lang="en-US" sz="2000" dirty="0">
                <a:solidFill>
                  <a:schemeClr val="tx1"/>
                </a:solidFill>
              </a:rPr>
              <a:t>/Duration;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Amount_payable_per_month</a:t>
            </a:r>
            <a:r>
              <a:rPr lang="en-US" sz="2000" dirty="0">
                <a:solidFill>
                  <a:schemeClr val="tx1"/>
                </a:solidFill>
              </a:rPr>
              <a:t>:%f\n",</a:t>
            </a:r>
            <a:r>
              <a:rPr lang="en-US" sz="2000" dirty="0" err="1">
                <a:solidFill>
                  <a:schemeClr val="tx1"/>
                </a:solidFill>
              </a:rPr>
              <a:t>Amount_payable_per_month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82899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6710-6A00-4B47-8099-FBCDB751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8" y="267419"/>
            <a:ext cx="11033184" cy="6504317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("|-----------------------------------------------------------------------------------------------------------------------------------------------|\n");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("|					M0NTHLY EMI												|\n");	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("|				Rupees  %f*		 										|\n",</a:t>
            </a:r>
            <a:r>
              <a:rPr lang="en-US" sz="2000" dirty="0" err="1">
                <a:solidFill>
                  <a:schemeClr val="tx1"/>
                </a:solidFill>
              </a:rPr>
              <a:t>Amount_payable_per_month</a:t>
            </a:r>
            <a:r>
              <a:rPr lang="en-US" sz="2000" dirty="0">
                <a:solidFill>
                  <a:schemeClr val="tx1"/>
                </a:solidFill>
              </a:rPr>
              <a:t>);	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("|		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			:	%f									|\n",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("|		</a:t>
            </a:r>
            <a:r>
              <a:rPr lang="en-US" sz="2000" dirty="0" err="1">
                <a:solidFill>
                  <a:schemeClr val="tx1"/>
                </a:solidFill>
              </a:rPr>
              <a:t>Total_interest_Payable</a:t>
            </a:r>
            <a:r>
              <a:rPr lang="en-US" sz="2000" dirty="0">
                <a:solidFill>
                  <a:schemeClr val="tx1"/>
                </a:solidFill>
              </a:rPr>
              <a:t>			:	%f									|\n",</a:t>
            </a:r>
            <a:r>
              <a:rPr lang="en-US" sz="2000" dirty="0" err="1">
                <a:solidFill>
                  <a:schemeClr val="tx1"/>
                </a:solidFill>
              </a:rPr>
              <a:t>Total_Interest_payable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("|		</a:t>
            </a:r>
            <a:r>
              <a:rPr lang="en-US" sz="2000" dirty="0" err="1">
                <a:solidFill>
                  <a:schemeClr val="tx1"/>
                </a:solidFill>
              </a:rPr>
              <a:t>Total_Amount_payable</a:t>
            </a:r>
            <a:r>
              <a:rPr lang="en-US" sz="2000" dirty="0">
                <a:solidFill>
                  <a:schemeClr val="tx1"/>
                </a:solidFill>
              </a:rPr>
              <a:t>			:	%f									|\n",</a:t>
            </a:r>
            <a:r>
              <a:rPr lang="en-US" sz="2000" dirty="0" err="1">
                <a:solidFill>
                  <a:schemeClr val="tx1"/>
                </a:solidFill>
              </a:rPr>
              <a:t>Total_amount_payable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("|-----------------------------------------------------------------------------------------------------------------------------------------------|");															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return 0.2;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411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88B46-DF15-4CD1-B716-ECA4C4298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358" y="1502913"/>
            <a:ext cx="8596668" cy="1570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22823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2C4-F585-4790-89F4-8E77E25F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								</a:t>
            </a:r>
            <a:r>
              <a:rPr lang="en-US" sz="7200" dirty="0">
                <a:solidFill>
                  <a:schemeClr val="tx1"/>
                </a:solidFill>
              </a:rPr>
              <a:t>EMI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FDED6-6F80-4F52-8BE4-282E9A13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5669" y="2442238"/>
            <a:ext cx="8596668" cy="1570962"/>
          </a:xfrm>
        </p:spPr>
        <p:txBody>
          <a:bodyPr>
            <a:normAutofit/>
          </a:bodyPr>
          <a:lstStyle/>
          <a:p>
            <a:r>
              <a:rPr lang="en-US" sz="4400" dirty="0"/>
              <a:t>HOUSE LOAN</a:t>
            </a:r>
          </a:p>
        </p:txBody>
      </p:sp>
    </p:spTree>
    <p:extLst>
      <p:ext uri="{BB962C8B-B14F-4D97-AF65-F5344CB8AC3E}">
        <p14:creationId xmlns:p14="http://schemas.microsoft.com/office/powerpoint/2010/main" val="1214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FF97-0F1E-41C3-9491-B572E646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600" kern="1400" spc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 Amount</a:t>
            </a:r>
            <a:br>
              <a:rPr lang="en-US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F1CE-6F98-46BF-9ED9-9896111F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427" y="2125134"/>
            <a:ext cx="8596668" cy="38608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bank provides loan on different purposes, it starts for minimum amount.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principal amount is the original sum of money that is invested, loaned, or borrowed before interest or other earnings are added.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loan is confirmed, the principal amount of money is deposited into their account.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house loan, personal loan, educational loan.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mbol" panose="05050102010706020507" pitchFamily="18" charset="2"/>
              <a:buChar char=""/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loans, the principal is the amount borrowed from a lender. Interest is calculated based on this amount.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310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AB08-2328-46C1-8B28-9AFE8E38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Interest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3419-73EC-49EC-B7B9-A1984513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373923"/>
            <a:ext cx="8596668" cy="3667439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is the cost of borrowing money or the reward for saving money, usually expressed as a percentage of the principal.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money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a bank, you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interest.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money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you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interest.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can be calculated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annually, semi-annually, quarterly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especially in compound interest.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Banks use interest to make profits (e.g., lending at higher rates than they offer on deposits).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 interest rates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earnings on savings and also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cost of loans.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banks had more interest percentage than compare to Public Sector banks.</a:t>
            </a:r>
          </a:p>
          <a:p>
            <a:pPr marL="45720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66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C66A3F-3EE7-4254-A9C5-294E3DED0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2331"/>
              </p:ext>
            </p:extLst>
          </p:nvPr>
        </p:nvGraphicFramePr>
        <p:xfrm>
          <a:off x="677335" y="3903133"/>
          <a:ext cx="8596312" cy="2835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0129">
                  <a:extLst>
                    <a:ext uri="{9D8B030D-6E8A-4147-A177-3AD203B41FA5}">
                      <a16:colId xmlns:a16="http://schemas.microsoft.com/office/drawing/2014/main" val="1962599036"/>
                    </a:ext>
                  </a:extLst>
                </a:gridCol>
                <a:gridCol w="4236183">
                  <a:extLst>
                    <a:ext uri="{9D8B030D-6E8A-4147-A177-3AD203B41FA5}">
                      <a16:colId xmlns:a16="http://schemas.microsoft.com/office/drawing/2014/main" val="1594354801"/>
                    </a:ext>
                  </a:extLst>
                </a:gridCol>
              </a:tblGrid>
              <a:tr h="47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Loan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Typical 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679904"/>
                  </a:ext>
                </a:extLst>
              </a:tr>
              <a:tr h="47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Home 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 to 30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7847955"/>
                  </a:ext>
                </a:extLst>
              </a:tr>
              <a:tr h="47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 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to 7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9923458"/>
                  </a:ext>
                </a:extLst>
              </a:tr>
              <a:tr h="47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Personal 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to 5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8257387"/>
                  </a:ext>
                </a:extLst>
              </a:tr>
              <a:tr h="47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Education 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 to 15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4211839"/>
                  </a:ext>
                </a:extLst>
              </a:tr>
              <a:tr h="47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Business Loan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 to 10 years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1866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2FE63D4-80ED-4F94-A72F-83D87EBC3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5" y="530593"/>
            <a:ext cx="9697588" cy="356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 duration (or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loan tenure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time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given by the bank to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repay a loan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including both principal and interest. It’s usually expressed in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months or years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loans have different standard durations: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on EMI: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Longer duration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 EMI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(but more interest overall).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Shorter duration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EMI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(but less interest paid).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053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87F-AB37-4C13-8262-0A05257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519006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EMI CALCULATION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= Chosen Interest/12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Interest Payable = Principal Amount/100*Interest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Payable=Principal amount + Total Interest Payable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per Month=Total amount payable/duration</a:t>
            </a:r>
            <a:b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8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4E2C-9320-4FEA-9625-F8E5343A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599"/>
            <a:ext cx="8596668" cy="5610045"/>
          </a:xfrm>
        </p:spPr>
        <p:txBody>
          <a:bodyPr>
            <a:noAutofit/>
          </a:bodyPr>
          <a:lstStyle/>
          <a:p>
            <a:r>
              <a:rPr lang="en-US" sz="2000" dirty="0"/>
              <a:t>               				</a:t>
            </a:r>
            <a:r>
              <a:rPr lang="en-US" sz="6000" dirty="0">
                <a:solidFill>
                  <a:schemeClr val="accent2"/>
                </a:solidFill>
                <a:latin typeface="Algerian" panose="04020705040A02060702" pitchFamily="82" charset="0"/>
              </a:rPr>
              <a:t>CODE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#include&lt;stdio.h&gt;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int main()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float 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float Interest;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float Duration;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float </a:t>
            </a:r>
            <a:r>
              <a:rPr lang="en-US" sz="2000" dirty="0" err="1">
                <a:solidFill>
                  <a:schemeClr val="tx1"/>
                </a:solidFill>
              </a:rPr>
              <a:t>Interest_percentage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float </a:t>
            </a:r>
            <a:r>
              <a:rPr lang="en-US" sz="2000" dirty="0" err="1">
                <a:solidFill>
                  <a:schemeClr val="tx1"/>
                </a:solidFill>
              </a:rPr>
              <a:t>Total_Interest_payable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float </a:t>
            </a:r>
            <a:r>
              <a:rPr lang="en-US" sz="2000" dirty="0" err="1">
                <a:solidFill>
                  <a:schemeClr val="tx1"/>
                </a:solidFill>
              </a:rPr>
              <a:t>Total_amount_payable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float </a:t>
            </a:r>
            <a:r>
              <a:rPr lang="en-US" sz="2000" dirty="0" err="1">
                <a:solidFill>
                  <a:schemeClr val="tx1"/>
                </a:solidFill>
              </a:rPr>
              <a:t>Amount_payable_per_month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727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BBD0CF-7F9A-47DF-AC0F-ED65ABE2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9119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("Enter the 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:");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("%f",&amp;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("Your </a:t>
            </a:r>
            <a:r>
              <a:rPr lang="en-US" sz="2000" dirty="0" err="1">
                <a:solidFill>
                  <a:schemeClr val="tx1"/>
                </a:solidFill>
              </a:rPr>
              <a:t>choosen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:%f\n",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("Enter the Interest:");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</a:t>
            </a:r>
            <a:r>
              <a:rPr lang="en-US" sz="2000" dirty="0" err="1">
                <a:solidFill>
                  <a:schemeClr val="tx1"/>
                </a:solidFill>
              </a:rPr>
              <a:t>f",&amp;Interest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("Your </a:t>
            </a:r>
            <a:r>
              <a:rPr lang="en-US" sz="2000" dirty="0" err="1">
                <a:solidFill>
                  <a:schemeClr val="tx1"/>
                </a:solidFill>
              </a:rPr>
              <a:t>choosen</a:t>
            </a:r>
            <a:r>
              <a:rPr lang="en-US" sz="2000" dirty="0">
                <a:solidFill>
                  <a:schemeClr val="tx1"/>
                </a:solidFill>
              </a:rPr>
              <a:t> Interest:%f\</a:t>
            </a:r>
            <a:r>
              <a:rPr lang="en-US" sz="2000" dirty="0" err="1">
                <a:solidFill>
                  <a:schemeClr val="tx1"/>
                </a:solidFill>
              </a:rPr>
              <a:t>n",Interest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00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3CCF-505A-45D4-B2FD-75942DB1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7049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("Enter the Duration:");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scanf</a:t>
            </a:r>
            <a:r>
              <a:rPr lang="en-US" sz="2000" dirty="0">
                <a:solidFill>
                  <a:schemeClr val="tx1"/>
                </a:solidFill>
              </a:rPr>
              <a:t>("%</a:t>
            </a:r>
            <a:r>
              <a:rPr lang="en-US" sz="2000" dirty="0" err="1">
                <a:solidFill>
                  <a:schemeClr val="tx1"/>
                </a:solidFill>
              </a:rPr>
              <a:t>f",&amp;Duration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("your </a:t>
            </a:r>
            <a:r>
              <a:rPr lang="en-US" sz="2000" dirty="0" err="1">
                <a:solidFill>
                  <a:schemeClr val="tx1"/>
                </a:solidFill>
              </a:rPr>
              <a:t>choosen</a:t>
            </a:r>
            <a:r>
              <a:rPr lang="en-US" sz="2000" dirty="0">
                <a:solidFill>
                  <a:schemeClr val="tx1"/>
                </a:solidFill>
              </a:rPr>
              <a:t> Duration:%f\</a:t>
            </a:r>
            <a:r>
              <a:rPr lang="en-US" sz="2000" dirty="0" err="1">
                <a:solidFill>
                  <a:schemeClr val="tx1"/>
                </a:solidFill>
              </a:rPr>
              <a:t>n",Duration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 </a:t>
            </a:r>
            <a:r>
              <a:rPr lang="en-US" sz="2000" dirty="0" err="1">
                <a:solidFill>
                  <a:schemeClr val="tx1"/>
                </a:solidFill>
              </a:rPr>
              <a:t>Interest_percentage</a:t>
            </a:r>
            <a:r>
              <a:rPr lang="en-US" sz="2000" dirty="0">
                <a:solidFill>
                  <a:schemeClr val="tx1"/>
                </a:solidFill>
              </a:rPr>
              <a:t>=Interest/12;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("Your </a:t>
            </a:r>
            <a:r>
              <a:rPr lang="en-US" sz="2000" dirty="0" err="1">
                <a:solidFill>
                  <a:schemeClr val="tx1"/>
                </a:solidFill>
              </a:rPr>
              <a:t>choosen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Interest_percentage</a:t>
            </a:r>
            <a:r>
              <a:rPr lang="en-US" sz="2000" dirty="0">
                <a:solidFill>
                  <a:schemeClr val="tx1"/>
                </a:solidFill>
              </a:rPr>
              <a:t>:%f\n",</a:t>
            </a:r>
            <a:r>
              <a:rPr lang="en-US" sz="2000" dirty="0" err="1">
                <a:solidFill>
                  <a:schemeClr val="tx1"/>
                </a:solidFill>
              </a:rPr>
              <a:t>Interest_percentage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Total_Interest_payable</a:t>
            </a: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dirty="0" err="1">
                <a:solidFill>
                  <a:schemeClr val="tx1"/>
                </a:solidFill>
              </a:rPr>
              <a:t>Principal_amount</a:t>
            </a:r>
            <a:r>
              <a:rPr lang="en-US" sz="2000" dirty="0">
                <a:solidFill>
                  <a:schemeClr val="tx1"/>
                </a:solidFill>
              </a:rPr>
              <a:t>/100* </a:t>
            </a:r>
            <a:r>
              <a:rPr lang="en-US" sz="2000" dirty="0" err="1">
                <a:solidFill>
                  <a:schemeClr val="tx1"/>
                </a:solidFill>
              </a:rPr>
              <a:t>Interest_percentage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Total_Interest_payable</a:t>
            </a:r>
            <a:r>
              <a:rPr lang="en-US" sz="2000" dirty="0">
                <a:solidFill>
                  <a:schemeClr val="tx1"/>
                </a:solidFill>
              </a:rPr>
              <a:t>:%f\n",</a:t>
            </a:r>
            <a:r>
              <a:rPr lang="en-US" sz="2000" dirty="0" err="1">
                <a:solidFill>
                  <a:schemeClr val="tx1"/>
                </a:solidFill>
              </a:rPr>
              <a:t>Total_Interest_payable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65571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917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Symbol</vt:lpstr>
      <vt:lpstr>Times New Roman</vt:lpstr>
      <vt:lpstr>Trebuchet MS</vt:lpstr>
      <vt:lpstr>Wingdings 3</vt:lpstr>
      <vt:lpstr>Facet</vt:lpstr>
      <vt:lpstr>      welcome</vt:lpstr>
      <vt:lpstr>        EMI </vt:lpstr>
      <vt:lpstr>Principal Amount   </vt:lpstr>
      <vt:lpstr>Interest </vt:lpstr>
      <vt:lpstr>Duration Loan duration (or loan tenure) is the total time given by the bank to repay a loan, including both principal and interest. It’s usually expressed in months or years. Different loans have different standard durations: Effect on EMI: Longer duration = lower EMI (but more interest overall). Shorter duration = higher EMI (but less interest paid).   EXAMPLE </vt:lpstr>
      <vt:lpstr>MONTHLY EMI CALCULATION   Interest = Chosen Interest/12 Total Interest Payable = Principal Amount/100*Interest Total Amount Payable=Principal amount + Total Interest Payable Amount per Month=Total amount payable/duration   </vt:lpstr>
      <vt:lpstr>                   CODE #include&lt;stdio.h&gt; int main() {  float Principal_amount;  float Interest;  float Duration;  float Interest_percentage;  float Total_Interest_payable;  float Total_amount_payable;  float Amount_payable_per_month;  </vt:lpstr>
      <vt:lpstr> printf("Enter the Principal_amount:");  scanf("%f",&amp;Principal_amount);  printf("Your choosen Principal_amount:%f\n",Principal_amount);    printf("Enter the Interest:");  scanf("%f",&amp;Interest);  printf("Your choosen Interest:%f\n",Interest); </vt:lpstr>
      <vt:lpstr> printf("Enter the Duration:");  scanf("%f",&amp;Duration);  printf("your choosen Duration:%f\n",Duration);      Interest_percentage=Interest/12;  printf("Your choosen Interest_percentage:%f\n",Interest_percentage);    Total_Interest_payable= Principal_amount/100* Interest_percentage;    printf("Total_Interest_payable:%f\n",Total_Interest_payable);</vt:lpstr>
      <vt:lpstr> Total_amount_payable=Principal_amount+Total_Interest_payable;  printf("Total_amount_payable:%f\n",Total_amount_payable);   Amount_payable_per_month=Total_amount_payable/Duration;  printf("Amount_payable_per_month:%f\n",Amount_payable_per_month);</vt:lpstr>
      <vt:lpstr>printf("|-----------------------------------------------------------------------------------------------------------------------------------------------|\n");  printf("|     M0NTHLY EMI            |\n");   printf("|    Rupees  %f*             |\n",Amount_payable_per_month);   printf("|  Principal_Amount   : %f         |\n",Principal_amount);  printf("|  Total_interest_Payable   : %f         |\n",Total_Interest_payable);  printf("|  Total_Amount_payable   : %f         |\n",Total_amount_payable);  printf("|-----------------------------------------------------------------------------------------------------------------------------------------------|");                 return 0.2; }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Windows User</dc:creator>
  <cp:lastModifiedBy>Windows User</cp:lastModifiedBy>
  <cp:revision>6</cp:revision>
  <dcterms:created xsi:type="dcterms:W3CDTF">2025-07-02T03:26:29Z</dcterms:created>
  <dcterms:modified xsi:type="dcterms:W3CDTF">2025-07-02T11:08:06Z</dcterms:modified>
</cp:coreProperties>
</file>