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 snapToGrid="0" snapToObjects="1">
      <p:cViewPr>
        <p:scale>
          <a:sx n="99" d="100"/>
          <a:sy n="99" d="100"/>
        </p:scale>
        <p:origin x="3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BC7A-EAFE-5F41-A548-3CA4FFE5ECC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FAEC-E873-7743-A045-02007B11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13842" y="857132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dt</a:t>
            </a:r>
            <a:r>
              <a:rPr lang="en-US" altLang="zh-CN" dirty="0" smtClean="0"/>
              <a:t>=0.3,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tsstep</a:t>
            </a:r>
            <a:r>
              <a:rPr lang="en-US" altLang="zh-CN" dirty="0" smtClean="0"/>
              <a:t>=2e7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3575" y="810965"/>
            <a:ext cx="184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四次势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1272630"/>
            <a:ext cx="6238164" cy="482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35" y="1272630"/>
            <a:ext cx="6238165" cy="48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6192" y="810967"/>
            <a:ext cx="184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Reference</a:t>
            </a:r>
            <a:r>
              <a:rPr lang="zh-CN" altLang="en-US" sz="2400" dirty="0" smtClean="0"/>
              <a:t>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22528" y="1453019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dt</a:t>
            </a:r>
            <a:r>
              <a:rPr lang="en-US" altLang="zh-CN" dirty="0" smtClean="0"/>
              <a:t>=0.3,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tsstep</a:t>
            </a:r>
            <a:r>
              <a:rPr lang="en-US" altLang="zh-CN" dirty="0" smtClean="0"/>
              <a:t>=2e7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6" y="1273957"/>
            <a:ext cx="6236450" cy="481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35" y="1272632"/>
            <a:ext cx="6238165" cy="482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13842" y="857132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dt</a:t>
            </a:r>
            <a:r>
              <a:rPr lang="en-US" altLang="zh-CN" dirty="0" smtClean="0"/>
              <a:t>=0.3,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tsstep</a:t>
            </a:r>
            <a:r>
              <a:rPr lang="en-US" altLang="zh-CN" dirty="0" smtClean="0"/>
              <a:t>=2e7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7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6192" y="810967"/>
            <a:ext cx="184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/>
              <a:t>四次</a:t>
            </a:r>
            <a:r>
              <a:rPr lang="zh-CN" altLang="en-US" sz="2400" smtClean="0"/>
              <a:t>势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13842" y="857132"/>
            <a:ext cx="265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amma=10,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tsstep</a:t>
            </a:r>
            <a:r>
              <a:rPr lang="en-US" altLang="zh-CN" dirty="0" smtClean="0"/>
              <a:t>=6</a:t>
            </a:r>
            <a:r>
              <a:rPr lang="en-US" altLang="zh-CN" dirty="0" smtClean="0"/>
              <a:t>e6/</a:t>
            </a:r>
            <a:r>
              <a:rPr lang="en-US" altLang="zh-CN" dirty="0" err="1" smtClean="0"/>
              <a:t>dt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" y="1272632"/>
            <a:ext cx="6238165" cy="482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1272632"/>
            <a:ext cx="6238165" cy="48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6192" y="810967"/>
            <a:ext cx="184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Reference</a:t>
            </a:r>
            <a:r>
              <a:rPr lang="zh-CN" altLang="en-US" sz="2400" dirty="0" smtClean="0"/>
              <a:t>势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13842" y="857132"/>
            <a:ext cx="265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amma</a:t>
            </a:r>
            <a:r>
              <a:rPr lang="en-US" altLang="zh-CN" dirty="0" smtClean="0"/>
              <a:t>=10,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tsstep</a:t>
            </a:r>
            <a:r>
              <a:rPr lang="en-US" altLang="zh-CN" dirty="0" smtClean="0"/>
              <a:t>=6e6/</a:t>
            </a:r>
            <a:r>
              <a:rPr lang="en-US" altLang="zh-CN" dirty="0" err="1" smtClean="0"/>
              <a:t>dt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" y="1277980"/>
            <a:ext cx="6238165" cy="482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35" y="1272632"/>
            <a:ext cx="6238165" cy="48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4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2016-10-07T14:03:34Z</dcterms:created>
  <dcterms:modified xsi:type="dcterms:W3CDTF">2016-10-08T15:15:20Z</dcterms:modified>
</cp:coreProperties>
</file>