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884A4-9AA6-4CEE-8569-611D8F94A8E1}" v="166" dt="2023-11-19T18:27:3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9976C-063C-167B-F5CC-112033BE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5A5F29-AD4A-BD7E-F7A3-B23999234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3ABC6-2370-3540-4380-B069A68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0C312-8BD4-CC7B-7BCF-4050A2C7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8EB9D-7934-E6BB-5E72-6E4B69B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B8FBB-B0A9-B539-C46E-413BBE6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31D43C-C699-1818-B60F-0C5CD931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2A4FF-7D06-3953-0241-83803527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61E01-5226-4D02-CC6A-9077656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4AB33-1AED-B2B0-96B7-413AD5B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B933EB-782F-C890-0DFC-6F26E3EA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7971B-C3CB-D4B9-0129-81C09D905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7A35A-04EB-C88B-BF7B-C900423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5EEB-4BEA-EB2B-FD7C-318D9A9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2F9FD-C8B5-B180-8690-4070D66F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B715D-60FF-738E-E374-E7C62DE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3660F-652E-256A-C442-BB5CD56B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464C28-21A0-02FF-E2C6-4A57B205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C1E27-1DB7-215F-FDC8-CB514CA5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73B68-9268-9913-EFB1-ECBF8BDA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B9369-2210-C8A7-3BCA-72CEE5B6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32B70-AB29-EEA2-4FAC-E0C7B1D4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D6419-4B16-7C35-44E6-7EADCB47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A42FBC-2BE8-CB9A-D5A8-EC4FBD16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4B0FB-AA39-9030-AB43-F4C71576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1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93BB6-3986-36C9-FF4C-72CE99BE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5A5BB-B57E-76AF-B054-3D6801B5A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9E5705-6098-5597-6D98-7D449A17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B4496-96F7-CC7B-381B-37B2AAF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AB6508-A309-A39D-064E-5FAC6D2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FC66C2-F602-E1EB-2082-DA40FFA8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12E6-6E38-944E-D42D-D1AC4AE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1C069A-6DAA-7F6A-FCD1-035482BF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D1744D-485C-1907-6FBF-BBFED62E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91970D-5C0A-A60A-B823-4AD96B01F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E2E67-8543-31EF-4B66-165305A27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EA49D-59B2-5B6E-D431-31626D86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B4397B-674C-B86F-28C2-C80AB2E1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E3261-18F5-B85C-87B9-7D1D553C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2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44C85-2B7B-F585-75CE-BF895571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014035-CA49-1961-2A4C-4EE187BF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217FD-02F9-527E-FE40-1D7DF56D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511F04-7AD1-C678-26B3-D92F2C71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3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7061BE-D131-0443-EF61-0791C16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7FD9-2CA3-DDC0-730B-A577BB9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F9434-6598-2BB1-BC64-81815AB4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8B1D8-0939-3889-F515-78370CEC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96CE4-7C86-AC9F-4440-1AAFCD4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FC00B6-CD10-FCED-B6FD-B963C043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5F6C3-FD1F-0372-BC7F-F07F0334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F9A56F-26BB-2D64-042E-A0E20B62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B3F5CF-1797-625F-F66C-11CCB99C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8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0BF8B-2A1A-4BCB-ECD0-8963DEFB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CE5C35-D216-9A26-B219-A653A0A11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925C0D-5C01-1087-AB72-908EE0614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C832C-756A-A866-7FCB-C6E5BD3D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4C09CB-B646-2945-7FB2-71B136CD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FBC706-95F8-1D60-74F8-EF4FE62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D6DF5B-4A4F-EAA0-AC48-B3EFC35C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4FA7FC-A2ED-46E5-A917-3E6C6BB5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5E515-A1B3-6826-F4FB-A7134885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FF772-2EDA-BD58-CA6C-B5B2CD5B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F611A-FB78-2674-3E52-2E140BBF4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3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93D88-F950-5852-7043-2039FD9B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816"/>
            <a:ext cx="9144000" cy="2387600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5D797F-EDCC-24E7-7357-0BFBA3A3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826"/>
            <a:ext cx="9144000" cy="1655762"/>
          </a:xfrm>
        </p:spPr>
        <p:txBody>
          <a:bodyPr/>
          <a:lstStyle/>
          <a:p>
            <a:r>
              <a:rPr lang="en-US" altLang="zh-TW" dirty="0"/>
              <a:t>110605006 </a:t>
            </a:r>
            <a:r>
              <a:rPr lang="zh-TW" altLang="en-US" dirty="0"/>
              <a:t>資工三</a:t>
            </a:r>
            <a:r>
              <a:rPr lang="en-US" altLang="zh-TW" dirty="0"/>
              <a:t>B </a:t>
            </a:r>
            <a:r>
              <a:rPr lang="zh-TW" altLang="en-US" dirty="0"/>
              <a:t>劉韶颺</a:t>
            </a:r>
          </a:p>
        </p:txBody>
      </p:sp>
    </p:spTree>
    <p:extLst>
      <p:ext uri="{BB962C8B-B14F-4D97-AF65-F5344CB8AC3E}">
        <p14:creationId xmlns:p14="http://schemas.microsoft.com/office/powerpoint/2010/main" val="32667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CF6E3-D0B4-C263-2CE6-0D1B13B0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186546"/>
            <a:ext cx="10515600" cy="1325563"/>
          </a:xfrm>
        </p:spPr>
        <p:txBody>
          <a:bodyPr/>
          <a:lstStyle/>
          <a:p>
            <a:r>
              <a:rPr lang="zh-TW" altLang="en-US" dirty="0"/>
              <a:t>「</a:t>
            </a:r>
            <a:r>
              <a:rPr lang="en-US" altLang="zh-TW" dirty="0" err="1"/>
              <a:t>Logreg_sgd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3D81D4-4E3E-C81D-CFFE-9B766182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821" y="849327"/>
            <a:ext cx="7843353" cy="5643547"/>
          </a:xfrm>
        </p:spPr>
      </p:pic>
    </p:spTree>
    <p:extLst>
      <p:ext uri="{BB962C8B-B14F-4D97-AF65-F5344CB8AC3E}">
        <p14:creationId xmlns:p14="http://schemas.microsoft.com/office/powerpoint/2010/main" val="42689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E1C0-1576-205E-82CD-4C052FBB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2" y="50950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「</a:t>
            </a:r>
            <a:r>
              <a:rPr lang="en-US" altLang="zh-TW" dirty="0" err="1"/>
              <a:t>plot_roc_curve</a:t>
            </a:r>
            <a:r>
              <a:rPr lang="zh-TW" altLang="en-US" dirty="0"/>
              <a:t>」</a:t>
            </a:r>
            <a:br>
              <a:rPr lang="en-US" altLang="zh-TW" b="1" i="0" dirty="0">
                <a:effectLst/>
                <a:latin typeface="Söhne"/>
              </a:rPr>
            </a:b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DF36CA-6CAE-CEB2-A3EB-082F6B4C5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9886" y="2367171"/>
            <a:ext cx="98739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4400" dirty="0">
                <a:latin typeface="+mj-lt"/>
                <a:ea typeface="+mj-ea"/>
                <a:cs typeface="+mj-cs"/>
              </a:rPr>
              <a:t>使用 sklearn.metrics.roc_curve 函式計算不同閾值下的 FPR 和 TPR，然後用 matplotlib.pyplot 繪製 ROC 曲線。 </a:t>
            </a:r>
          </a:p>
        </p:txBody>
      </p:sp>
    </p:spTree>
    <p:extLst>
      <p:ext uri="{BB962C8B-B14F-4D97-AF65-F5344CB8AC3E}">
        <p14:creationId xmlns:p14="http://schemas.microsoft.com/office/powerpoint/2010/main" val="361502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7877-596F-EFC4-0FD7-C7175AB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Accuracy&amp;Precision</a:t>
            </a:r>
            <a:endParaRPr lang="zh-TW" altLang="en-US" dirty="0"/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C186CE9-FF91-23E3-6E74-1646514D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89" y="2380499"/>
            <a:ext cx="11389611" cy="34879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9048B93-B6E1-B2BC-5515-037580BFB26F}"/>
              </a:ext>
            </a:extLst>
          </p:cNvPr>
          <p:cNvSpPr txBox="1"/>
          <p:nvPr/>
        </p:nvSpPr>
        <p:spPr>
          <a:xfrm>
            <a:off x="673768" y="1491916"/>
            <a:ext cx="569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Output: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591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7877-596F-EFC4-0FD7-C7175AB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Accuracy&amp;Precision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B07B1D-B353-B628-CE7E-C4BB8328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effectLst/>
                <a:latin typeface="Söhne"/>
              </a:rPr>
              <a:t>Training Data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Accuracy: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0.975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Precision: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0.938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Recall: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0.797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TW" b="0" i="0" dirty="0">
                <a:effectLst/>
                <a:latin typeface="Söhne"/>
              </a:rPr>
              <a:t>Testing Data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Accuracy: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0.978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Precision: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0.944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Recall: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0.788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0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DE422-4802-9871-756D-1B6E73D6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Roc curve</a:t>
            </a:r>
            <a:endParaRPr lang="zh-TW" altLang="en-US" dirty="0"/>
          </a:p>
        </p:txBody>
      </p:sp>
      <p:pic>
        <p:nvPicPr>
          <p:cNvPr id="4" name="圖片 3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336BBE19-57FE-A652-094D-62A423DF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35" y="1943208"/>
            <a:ext cx="5926730" cy="47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96FBB-5A71-41F7-32DE-AB9C358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The effect of different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5887D-0448-616D-16A9-2C5F571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學習率過大可能導致振盪或無法收斂；過小則可能使收斂速度過慢，甚至卡在局部最小值。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進行的最大回合數，過多的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可能導致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；過少則會導致模型無法學習完整。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影響模型訓練時間，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越小會使訓練時間更長，但結果更準確。</a:t>
            </a:r>
          </a:p>
        </p:txBody>
      </p:sp>
    </p:spTree>
    <p:extLst>
      <p:ext uri="{BB962C8B-B14F-4D97-AF65-F5344CB8AC3E}">
        <p14:creationId xmlns:p14="http://schemas.microsoft.com/office/powerpoint/2010/main" val="156299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96FBB-5A71-41F7-32DE-AB9C358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Brief discussion of the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5887D-0448-616D-16A9-2C5F571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這次採用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進行模型訓練，我以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測試同樣的資料集對照，發現每次採用部份隨機資料進行訓練時，同步更新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值的訓練方式，在大多時候都能有較高的準確率，另外在尋找達成更高準確率時，有看到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算法，是不斷的對學習率進行調整，這樣的算法能夠解決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在學習率過大時無法收斂的缺點。</a:t>
            </a:r>
          </a:p>
        </p:txBody>
      </p:sp>
    </p:spTree>
    <p:extLst>
      <p:ext uri="{BB962C8B-B14F-4D97-AF65-F5344CB8AC3E}">
        <p14:creationId xmlns:p14="http://schemas.microsoft.com/office/powerpoint/2010/main" val="276980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273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Söhne</vt:lpstr>
      <vt:lpstr>微軟正黑體</vt:lpstr>
      <vt:lpstr>Arial</vt:lpstr>
      <vt:lpstr>Calibri</vt:lpstr>
      <vt:lpstr>Calibri Light</vt:lpstr>
      <vt:lpstr>Wingdings</vt:lpstr>
      <vt:lpstr>Office 佈景主題</vt:lpstr>
      <vt:lpstr> Report</vt:lpstr>
      <vt:lpstr>「Logreg_sgd」</vt:lpstr>
      <vt:lpstr>「plot_roc_curve」 </vt:lpstr>
      <vt:lpstr>1. Accuracy&amp;Precision</vt:lpstr>
      <vt:lpstr>1. Accuracy&amp;Precision</vt:lpstr>
      <vt:lpstr>2. Roc curve</vt:lpstr>
      <vt:lpstr>3. The effect of different parameters</vt:lpstr>
      <vt:lpstr>4. Brief discussion of 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Report</dc:title>
  <dc:creator>劉韶颺 (110605006)</dc:creator>
  <cp:lastModifiedBy>劉韶颺 (110605006)</cp:lastModifiedBy>
  <cp:revision>2</cp:revision>
  <dcterms:created xsi:type="dcterms:W3CDTF">2023-11-15T18:58:20Z</dcterms:created>
  <dcterms:modified xsi:type="dcterms:W3CDTF">2023-11-19T18:28:15Z</dcterms:modified>
</cp:coreProperties>
</file>