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韶颺 (110605006)" userId="8b566ad9-f3bf-45d6-9306-72d816384ce5" providerId="ADAL" clId="{11BDA2D4-24C2-4FC6-99C1-7B8BE17B36FF}"/>
    <pc:docChg chg="modSld">
      <pc:chgData name="劉韶颺 (110605006)" userId="8b566ad9-f3bf-45d6-9306-72d816384ce5" providerId="ADAL" clId="{11BDA2D4-24C2-4FC6-99C1-7B8BE17B36FF}" dt="2023-06-16T06:07:12.953" v="56" actId="20577"/>
      <pc:docMkLst>
        <pc:docMk/>
      </pc:docMkLst>
      <pc:sldChg chg="modSp mod">
        <pc:chgData name="劉韶颺 (110605006)" userId="8b566ad9-f3bf-45d6-9306-72d816384ce5" providerId="ADAL" clId="{11BDA2D4-24C2-4FC6-99C1-7B8BE17B36FF}" dt="2023-06-16T06:07:12.953" v="56" actId="20577"/>
        <pc:sldMkLst>
          <pc:docMk/>
          <pc:sldMk cId="0" sldId="259"/>
        </pc:sldMkLst>
        <pc:spChg chg="mod">
          <ac:chgData name="劉韶颺 (110605006)" userId="8b566ad9-f3bf-45d6-9306-72d816384ce5" providerId="ADAL" clId="{11BDA2D4-24C2-4FC6-99C1-7B8BE17B36FF}" dt="2023-06-16T06:07:12.953" v="56" actId="20577"/>
          <ac:spMkLst>
            <pc:docMk/>
            <pc:sldMk cId="0" sldId="259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4ecedcb5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4ecedcb5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14ecedcb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14ecedcb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14ecedcb5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14ecedcb5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14ecedcb5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14ecedcb5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14ecedcb5_5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14ecedcb5_5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14ecedcb5_5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14ecedcb5_5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14ecedcb5_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14ecedcb5_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4ecedcb5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4ecedcb5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arklinlabs/superpowers-asset-pack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aira-komori.jpn.org/freesoundtw.html" TargetMode="External"/><Relationship Id="rId4" Type="http://schemas.openxmlformats.org/officeDocument/2006/relationships/hyperlink" Target="https://kenney.nl/asse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IuA5ZEZ_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i="1"/>
              <a:t>MONSTER GAME</a:t>
            </a:r>
            <a:endParaRPr b="1" i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82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i="1"/>
              <a:t>110605006 資工二B 劉韶颺</a:t>
            </a:r>
            <a:endParaRPr sz="18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i="1"/>
              <a:t>109302034 資工三A 黃子鈞</a:t>
            </a:r>
            <a:endParaRPr sz="18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i="1"/>
              <a:t>35組</a:t>
            </a:r>
            <a:endParaRPr sz="18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Project發想</a:t>
            </a:r>
            <a:endParaRPr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29700" y="1190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 dirty="0">
                <a:solidFill>
                  <a:schemeClr val="dk1"/>
                </a:solidFill>
              </a:rPr>
              <a:t>  這學期學習到的JavaFX剛好可以做為畫面呈現，所以這次Project我們這組決定做一款RPG遊戲。RPG全名Role-Playing Game，遊戲中玩家會扮演角色進行遊玩，透過與敵人戰鬥升等、收集裝備。在monsterGame中我們使用簡易的計分系統，玩家擊敗不同等級的怪物會獲得不同的分數，模擬RPG遊戲特色。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249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圖片音效素材Reference</a:t>
            </a:r>
            <a:r>
              <a:rPr lang="zh-TW"/>
              <a:t>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sparklinlabs/superpowers-asset-packs: CC0-licensed asset packs for your games (github.com)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4"/>
              </a:rPr>
              <a:t>Assets · Kenney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5"/>
              </a:rPr>
              <a:t>小森平的免費下載音效 (taira-komori.jpn.org)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286000"/>
            <a:ext cx="3911401" cy="26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1225" y="2286000"/>
            <a:ext cx="3740314" cy="26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選單畫面Reference</a:t>
            </a:r>
            <a:r>
              <a:rPr lang="zh-TW"/>
              <a:t> 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 dirty="0">
                <a:solidFill>
                  <a:schemeClr val="hlink"/>
                </a:solidFill>
                <a:hlinkClick r:id="rId3"/>
              </a:rPr>
              <a:t>JavaFX game Tutorial [SpaceRunner] [Lesson 0] - YouTube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dirty="0"/>
              <a:t>	</a:t>
            </a:r>
            <a:r>
              <a:rPr lang="zh-TW"/>
              <a:t>           </a:t>
            </a:r>
            <a:r>
              <a:rPr lang="zh-TW" dirty="0"/>
              <a:t>YT的		</a:t>
            </a:r>
            <a:r>
              <a:rPr lang="en-US" altLang="zh-TW" dirty="0"/>
              <a:t>                                    </a:t>
            </a:r>
            <a:r>
              <a:rPr lang="zh-TW" dirty="0"/>
              <a:t>我們的</a:t>
            </a:r>
            <a:endParaRPr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50" y="2084475"/>
            <a:ext cx="3885801" cy="29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4750" y="2132475"/>
            <a:ext cx="4167551" cy="28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遊戲規則</a:t>
            </a:r>
            <a:endParaRPr b="1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 在60秒內在蜂擁而至的怪物中存活下來，並盡可能擊殺怪物獲得越高的分數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00" y="1678500"/>
            <a:ext cx="6850002" cy="318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操作說明</a:t>
            </a:r>
            <a:endParaRPr b="1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75" y="1457650"/>
            <a:ext cx="4308299" cy="28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850" y="1440375"/>
            <a:ext cx="3912638" cy="28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怪物</a:t>
            </a:r>
            <a:endParaRPr b="1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29" y="1810682"/>
            <a:ext cx="2050066" cy="17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11" y="1543300"/>
            <a:ext cx="2568150" cy="22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0825" y="1298881"/>
            <a:ext cx="2568150" cy="254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遇到問題</a:t>
            </a:r>
            <a:endParaRPr b="1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遊戲平衡 -&gt; 怪物與玩家之間的攻擊範圍難以平衡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 地圖建構 -&gt; Tile map資源包檔案沒學過Unix，不知道如何使用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 攻擊畫面 -&gt; 動畫與音效有時間差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ctrTitle"/>
          </p:nvPr>
        </p:nvSpPr>
        <p:spPr>
          <a:xfrm>
            <a:off x="311708" y="1080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如螢幕大小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MONSTER GAME</vt:lpstr>
      <vt:lpstr>Project發想</vt:lpstr>
      <vt:lpstr>圖片音效素材Reference </vt:lpstr>
      <vt:lpstr>選單畫面Reference </vt:lpstr>
      <vt:lpstr>遊戲規則</vt:lpstr>
      <vt:lpstr>操作說明</vt:lpstr>
      <vt:lpstr>怪物</vt:lpstr>
      <vt:lpstr>遇到問題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GAME</dc:title>
  <cp:lastModifiedBy>劉韶颺 (110605006)</cp:lastModifiedBy>
  <cp:revision>1</cp:revision>
  <dcterms:modified xsi:type="dcterms:W3CDTF">2023-06-16T06:07:16Z</dcterms:modified>
</cp:coreProperties>
</file>