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0" r:id="rId2"/>
    <p:sldId id="381" r:id="rId3"/>
    <p:sldId id="38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14" autoAdjust="0"/>
  </p:normalViewPr>
  <p:slideViewPr>
    <p:cSldViewPr snapToGrid="0">
      <p:cViewPr varScale="1">
        <p:scale>
          <a:sx n="122" d="100"/>
          <a:sy n="122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5B48E-D275-42EF-A602-318FED4E5629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4BAF-9D3B-44A7-928F-45EE79686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4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57F91-B53E-40E1-AE16-68E83B8AD6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8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57F91-B53E-40E1-AE16-68E83B8AD6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6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57F91-B53E-40E1-AE16-68E83B8AD6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1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14676-77F6-65F1-F366-FB65D8E3A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3F62D-A216-B3B8-9120-F88DB3F70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22916-4B30-6DB0-6271-48492B72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9B312-D211-8DF7-EA13-183999A7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C1330-B759-9F58-B805-18C7EFFD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6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DE2B8-F1FC-12D0-79ED-F5AEF2CD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011B8F-C14D-07CB-586F-A4CDCE6C5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27A1B-3935-42F7-E790-30013DCB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1A099-04FB-5CFD-4238-543E18EC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CDF-9FC6-AC65-7276-25EAF959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5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1495C3-D5BC-B256-5098-62F49CFB5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7390F4-5D56-442D-91C7-4CDAE45A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45AD0-09E2-12D5-8869-68CF6ABB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E9102-7C27-01EE-92F3-14E44EB2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76BE8-08FE-9902-6C0D-87374972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7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BDA66-983C-C6FF-4859-FBFB6B8C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C59A0-3FF0-D9EB-3F2F-942D7C8FC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013BC-E783-2205-DF97-4DFD452D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FAB4E-72BB-7CD1-6B21-78095844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7E998-613F-B48D-8DD3-6E0CA2A9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7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E428C-ED4F-9609-41AB-3087CB7A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3B49E-BBB0-608F-DF53-315914ED2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F2B9B-766F-E4A3-D6FC-092BB260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46F7C-DD6E-342C-0DC1-35215D90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F2B66-E462-2346-72AE-DE174F7C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01733-8911-0283-E603-99516DC3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91613-74B5-80B3-E34B-F7ADC5E1A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32CAB-E19A-8FA4-78C7-E281CBC88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8901A-7E95-4A87-BD6B-25D4E4C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E6F9F-8F7B-30F5-ECD0-04FDB8A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4B0D3-7B96-7E31-6B74-07E1CA60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7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CC17C-9337-27FB-6E02-11CE8F79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6CCEF-9EF5-9992-1794-D8D2851C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F9F98-9E87-0737-A31F-D270913BE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9524F1-A8DA-FFC0-E6D2-3718146F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8B218-E4E6-6ABE-222B-02B28D135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5486A3-4912-5A59-5209-70731501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E9B43E-CCB0-D4F1-555C-6C2EC49F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5F2FF9-6FE1-0306-EA97-804A0FB0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0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16BDF-29F1-0526-10F6-844E5C8B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B862C7-B21D-ACBD-7C6A-6E6B2D04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15AF81-65BC-CB01-0E7A-36C41380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60896-128F-48A5-E4C7-D5CD617E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80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323642-A8E9-D691-AC58-FBC3EFF0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33DE94-F732-CE8E-4313-8DAA6745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6AAC28-B69B-19A8-6246-05D0218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88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8198E-4774-4229-9582-3EE279FB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67CBD-13A7-9164-6D33-1009788FF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C427F-91C5-FB59-A908-2D373114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0878D5-8644-3AE7-B357-5F6D5DB4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AF2F8-0C15-0735-BDF1-06777DEE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3475F-E9AC-09CD-BABA-516B0DC8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5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CDA84-C104-5AAA-F81F-05A270EB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34E88-B8E7-D297-CECC-7F33E045C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E9BBC5-8DB6-5EA9-3E8F-094B5484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74048-11F2-C994-0FF5-C15A73B8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9769C-31B5-1E40-B1E8-08759FF8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B8158-AFE8-4436-7532-E1D1402A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8E3827-2BAA-EB8F-145B-E7DC573B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5D79C-8ABF-4209-E804-C8525669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109AA-904A-3599-A373-04EC7CFCB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DCA8-A8EC-44E9-8C3F-56D637FAADE1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5DAFB-188C-CDF4-16A7-73157DD38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25486-EC5D-D2F0-0BE5-85408ADB1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0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88065" y="52685"/>
            <a:ext cx="372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407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计算任务提交模板</a:t>
            </a:r>
            <a:r>
              <a:rPr lang="en-US" altLang="zh-CN" sz="2400">
                <a:solidFill>
                  <a:srgbClr val="407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400">
                <a:solidFill>
                  <a:srgbClr val="407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酶改造</a:t>
            </a:r>
            <a:endParaRPr lang="zh-CN" altLang="en-US" sz="2400" dirty="0">
              <a:solidFill>
                <a:srgbClr val="407F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E:\U盘1\透明底logo\粒影生物-透明底logo-13.png粒影生物-透明底logo-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25" y="16148"/>
            <a:ext cx="1319515" cy="5400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06680" y="590550"/>
            <a:ext cx="11890375" cy="3175"/>
          </a:xfrm>
          <a:prstGeom prst="line">
            <a:avLst/>
          </a:prstGeom>
          <a:ln w="50800" cmpd="dbl">
            <a:solidFill>
              <a:srgbClr val="407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B3A08ED-0432-A339-7E38-BD440031D382}"/>
              </a:ext>
            </a:extLst>
          </p:cNvPr>
          <p:cNvSpPr txBox="1">
            <a:spLocks/>
          </p:cNvSpPr>
          <p:nvPr/>
        </p:nvSpPr>
        <p:spPr>
          <a:xfrm>
            <a:off x="484611" y="1008920"/>
            <a:ext cx="11222777" cy="3005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883AEB-20A5-9F2D-EE61-5D675CDA0318}"/>
              </a:ext>
            </a:extLst>
          </p:cNvPr>
          <p:cNvSpPr txBox="1">
            <a:spLocks/>
          </p:cNvSpPr>
          <p:nvPr/>
        </p:nvSpPr>
        <p:spPr>
          <a:xfrm>
            <a:off x="637011" y="1161320"/>
            <a:ext cx="11222777" cy="3005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、项目的简单介绍。</a:t>
            </a:r>
            <a:endParaRPr kumimoji="1"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酶名称</a:t>
            </a:r>
            <a:r>
              <a:rPr kumimoji="1"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小分子名称</a:t>
            </a:r>
            <a:endParaRPr kumimoji="1"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项目目标</a:t>
            </a:r>
            <a:endParaRPr kumimoji="1"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其他项目要求</a:t>
            </a:r>
            <a:endParaRPr kumimoji="1"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1E7251-C097-485C-2D15-F122B9C116FA}"/>
              </a:ext>
            </a:extLst>
          </p:cNvPr>
          <p:cNvSpPr txBox="1"/>
          <p:nvPr/>
        </p:nvSpPr>
        <p:spPr>
          <a:xfrm>
            <a:off x="484610" y="5132099"/>
            <a:ext cx="8081051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800" b="1">
                <a:latin typeface="宋体" panose="02010600030101010101" pitchFamily="2" charset="-122"/>
                <a:ea typeface="宋体" panose="02010600030101010101" pitchFamily="2" charset="-122"/>
              </a:rPr>
              <a:t>请尽可能提供详细准确的信息，以便于加快后续的生信计算。</a:t>
            </a:r>
            <a:endParaRPr kumimoji="1" lang="en-US" altLang="zh-CN" sz="1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4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88065" y="52685"/>
            <a:ext cx="372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407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计算任务提交模板</a:t>
            </a:r>
            <a:r>
              <a:rPr lang="en-US" altLang="zh-CN" sz="2400">
                <a:solidFill>
                  <a:srgbClr val="407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400">
                <a:solidFill>
                  <a:srgbClr val="407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酶改造</a:t>
            </a:r>
            <a:endParaRPr lang="zh-CN" altLang="en-US" sz="2400" dirty="0">
              <a:solidFill>
                <a:srgbClr val="407F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E:\U盘1\透明底logo\粒影生物-透明底logo-13.png粒影生物-透明底logo-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25" y="16148"/>
            <a:ext cx="1319515" cy="5400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06680" y="590550"/>
            <a:ext cx="11890375" cy="3175"/>
          </a:xfrm>
          <a:prstGeom prst="line">
            <a:avLst/>
          </a:prstGeom>
          <a:ln w="50800" cmpd="dbl">
            <a:solidFill>
              <a:srgbClr val="407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B3A08ED-0432-A339-7E38-BD440031D382}"/>
              </a:ext>
            </a:extLst>
          </p:cNvPr>
          <p:cNvSpPr txBox="1">
            <a:spLocks/>
          </p:cNvSpPr>
          <p:nvPr/>
        </p:nvSpPr>
        <p:spPr>
          <a:xfrm>
            <a:off x="484611" y="1008920"/>
            <a:ext cx="11222777" cy="3005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883AEB-20A5-9F2D-EE61-5D675CDA0318}"/>
              </a:ext>
            </a:extLst>
          </p:cNvPr>
          <p:cNvSpPr txBox="1">
            <a:spLocks/>
          </p:cNvSpPr>
          <p:nvPr/>
        </p:nvSpPr>
        <p:spPr>
          <a:xfrm>
            <a:off x="637011" y="1161320"/>
            <a:ext cx="11222777" cy="3005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、你的调研结果。</a:t>
            </a:r>
            <a:endParaRPr kumimoji="1"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971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88065" y="52685"/>
            <a:ext cx="372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407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计算任务提交模板</a:t>
            </a:r>
            <a:r>
              <a:rPr lang="en-US" altLang="zh-CN" sz="2400">
                <a:solidFill>
                  <a:srgbClr val="407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400">
                <a:solidFill>
                  <a:srgbClr val="407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酶改造</a:t>
            </a:r>
            <a:endParaRPr lang="zh-CN" altLang="en-US" sz="2400" dirty="0">
              <a:solidFill>
                <a:srgbClr val="407F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E:\U盘1\透明底logo\粒影生物-透明底logo-13.png粒影生物-透明底logo-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25" y="16148"/>
            <a:ext cx="1319515" cy="5400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06680" y="590550"/>
            <a:ext cx="11890375" cy="3175"/>
          </a:xfrm>
          <a:prstGeom prst="line">
            <a:avLst/>
          </a:prstGeom>
          <a:ln w="50800" cmpd="dbl">
            <a:solidFill>
              <a:srgbClr val="407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B3A08ED-0432-A339-7E38-BD440031D382}"/>
              </a:ext>
            </a:extLst>
          </p:cNvPr>
          <p:cNvSpPr txBox="1">
            <a:spLocks/>
          </p:cNvSpPr>
          <p:nvPr/>
        </p:nvSpPr>
        <p:spPr>
          <a:xfrm>
            <a:off x="484611" y="1008920"/>
            <a:ext cx="11222777" cy="3005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883AEB-20A5-9F2D-EE61-5D675CDA0318}"/>
              </a:ext>
            </a:extLst>
          </p:cNvPr>
          <p:cNvSpPr txBox="1">
            <a:spLocks/>
          </p:cNvSpPr>
          <p:nvPr/>
        </p:nvSpPr>
        <p:spPr>
          <a:xfrm>
            <a:off x="637011" y="1161320"/>
            <a:ext cx="11222777" cy="3005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、关键信息</a:t>
            </a:r>
            <a:endParaRPr kumimoji="1"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蛋白质的序列</a:t>
            </a:r>
            <a:endParaRPr kumimoji="1"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小分子的信息（有名称或者结构即可）</a:t>
            </a:r>
            <a:endParaRPr kumimoji="1"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735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  <p:tag name="KSO_WM_SPECIAL_SOURCE" val="bd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  <p:tag name="KSO_WM_SPECIAL_SOURCE" val="bdnul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85</Words>
  <Application>Microsoft Office PowerPoint</Application>
  <PresentationFormat>宽屏</PresentationFormat>
  <Paragraphs>15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 sun</dc:creator>
  <cp:lastModifiedBy>long sun</cp:lastModifiedBy>
  <cp:revision>9</cp:revision>
  <dcterms:created xsi:type="dcterms:W3CDTF">2024-05-27T02:55:30Z</dcterms:created>
  <dcterms:modified xsi:type="dcterms:W3CDTF">2024-07-26T03:41:08Z</dcterms:modified>
</cp:coreProperties>
</file>