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89AF0-DD15-424D-B05A-08D9FD9C8F86}" v="1" dt="2020-04-16T21:46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long ngouv" userId="c162090020f1d3fc" providerId="LiveId" clId="{81A89AF0-DD15-424D-B05A-08D9FD9C8F86}"/>
    <pc:docChg chg="custSel modSld">
      <pc:chgData name="sunlong ngouv" userId="c162090020f1d3fc" providerId="LiveId" clId="{81A89AF0-DD15-424D-B05A-08D9FD9C8F86}" dt="2020-04-16T21:46:35.179" v="8" actId="14100"/>
      <pc:docMkLst>
        <pc:docMk/>
      </pc:docMkLst>
      <pc:sldChg chg="addSp delSp modSp mod">
        <pc:chgData name="sunlong ngouv" userId="c162090020f1d3fc" providerId="LiveId" clId="{81A89AF0-DD15-424D-B05A-08D9FD9C8F86}" dt="2020-04-16T21:46:35.179" v="8" actId="14100"/>
        <pc:sldMkLst>
          <pc:docMk/>
          <pc:sldMk cId="1162258177" sldId="257"/>
        </pc:sldMkLst>
        <pc:picChg chg="add mod">
          <ac:chgData name="sunlong ngouv" userId="c162090020f1d3fc" providerId="LiveId" clId="{81A89AF0-DD15-424D-B05A-08D9FD9C8F86}" dt="2020-04-16T21:46:35.179" v="8" actId="14100"/>
          <ac:picMkLst>
            <pc:docMk/>
            <pc:sldMk cId="1162258177" sldId="257"/>
            <ac:picMk id="4" creationId="{56F99A34-7773-4349-AE4F-67BF38F870E6}"/>
          </ac:picMkLst>
        </pc:picChg>
        <pc:picChg chg="del">
          <ac:chgData name="sunlong ngouv" userId="c162090020f1d3fc" providerId="LiveId" clId="{81A89AF0-DD15-424D-B05A-08D9FD9C8F86}" dt="2020-04-16T21:45:12.091" v="0" actId="478"/>
          <ac:picMkLst>
            <pc:docMk/>
            <pc:sldMk cId="1162258177" sldId="257"/>
            <ac:picMk id="5" creationId="{DA0794C8-7E21-4ACC-9BCB-9945D4D29D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D47F-81FA-4ED2-8D26-B38139B5F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E8105-A3A9-42D3-8B91-60A8F1526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32BD-C633-44D2-AFAC-110ABF9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38C2-8994-4345-A109-AE197C1E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EA17-3C04-4884-A682-94B0593A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E94-8FD7-4469-9400-07C56AEC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64014-B16B-4F3E-A7A9-3BB9278E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17B9-D540-4A8B-9F11-08D743C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70C3-BE82-49EE-85DE-1198A049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F391-256B-46A2-97E6-EBE2755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2B555-2404-4218-A93B-90E27B0CC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35365-DC7D-4194-8696-0C96D28E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198F-5EC4-467E-AC83-429C2E19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6F83-F920-4FCE-A4C0-6D8C173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7B5F-496A-40D2-8FDD-278E8C3C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CFB-473E-4BED-AAC8-DD820D67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D391-D808-4D12-A100-B5063B27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C4D2-ED4E-4EEC-9D8A-0538FEE8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BAF4-04D1-48F4-AAC1-9413FA5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2B09-D9D0-4BE4-AED3-58FF1D50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5612-BA70-410B-9B13-FEADE8D3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D73B-D529-4485-BE9A-E2B41BEE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56B3-ADC3-4C0A-BD7C-DBB39CAF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3DBF-C0BF-4183-89E1-8CFF18DC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C988-27DF-4DCE-A872-D4357AF8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C405-19B2-454E-9692-51C68A48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415A-FF3E-4903-BA4E-06E413B5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DD602-F988-4E7C-A5DF-54AE9B22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FB6AA-CD99-4F88-A830-849EE3B6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787F-9E51-48FD-9650-A1498EE8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1908-0F36-45FF-9E78-635ADB51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AF2-52B1-429F-ABC0-E377ECCA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A05F-0FB2-417A-98CB-1C6C5F59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BB7D-5D7B-4114-9CC6-73F27EC3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AEA70-D25D-47AD-95CC-96D5B317B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14E5-7F29-4818-872B-4E542C5DF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E49CC-1F50-4A5C-809B-CCA9E92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7021-315E-42C2-AD0D-A6C818AD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FD6F-5AC2-4645-B76A-118F20BE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FA76-2EB7-4F51-BFA9-3646FBC1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14672-FC40-4A65-921D-227D49D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BCADC-9A0F-4F87-99C7-2E1EA6A5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D63EF-4558-4D6F-B636-6DBBE563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B215A-3E6E-4E59-B7F4-838A577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7E3FC-960E-4091-A392-05012696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F2FC0-9065-49AD-B557-2CCCDEEE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279B-8C1A-4D59-A07D-C4EE9013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69E-AC06-4226-AFC5-72A46FC3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4791-B050-4ABC-A266-0E9F4195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E21B-EB9D-47B0-8CA3-8B1F27CD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B7C45-EC39-4A88-B039-7986E084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1D05-D9F5-4CD6-8A27-61C1EF8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BCA-2EA2-4228-B794-D8748D18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F4670-8431-41AD-BF39-25FAB1D5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2E6A-1629-4634-AEA7-46FAFB24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9425-F200-43E1-8C71-9859BA13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E2EB-6EB3-4EC9-B048-0AF3A37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4432-BDF4-4A33-86FA-055BC8A1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F5EBC-3D67-47E3-B596-1ED99FC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CB04-19CF-4379-9D88-F9C19ECD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BAD36-8C39-45A8-996F-6D318F151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0602-0E36-46FE-A26E-D0A890E7179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DD81-167D-464F-911D-C6F60F73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4878-73FB-4B8F-993F-B598CD85B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0CAC-E6B3-4D57-BCEC-72BF6038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CA9D-4BEE-4423-B382-474F6A99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327" y="1046298"/>
            <a:ext cx="6573346" cy="2377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A motorcycle parked on the side of a building&#10;&#10;Description automatically generated">
            <a:extLst>
              <a:ext uri="{FF2B5EF4-FFF2-40B4-BE49-F238E27FC236}">
                <a16:creationId xmlns:a16="http://schemas.microsoft.com/office/drawing/2014/main" id="{E372B9C0-517C-4FD5-8AFE-43E7122E6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86" y="0"/>
            <a:ext cx="10281114" cy="6842362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C64B86-5B61-436B-800E-AB6CFE4E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85994" y="2680321"/>
            <a:ext cx="6575076" cy="16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508D61-76D5-403C-90DE-E15876ECB571}"/>
              </a:ext>
            </a:extLst>
          </p:cNvPr>
          <p:cNvSpPr txBox="1"/>
          <p:nvPr/>
        </p:nvSpPr>
        <p:spPr>
          <a:xfrm>
            <a:off x="703385" y="6133514"/>
            <a:ext cx="110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www.bostonmagazine.com/news/2015/04/30/hubway-locations</a:t>
            </a:r>
          </a:p>
        </p:txBody>
      </p:sp>
      <p:pic>
        <p:nvPicPr>
          <p:cNvPr id="7" name="Picture 6" descr="A picture containing gear, wheel, clock&#10;&#10;Description automatically generated">
            <a:extLst>
              <a:ext uri="{FF2B5EF4-FFF2-40B4-BE49-F238E27FC236}">
                <a16:creationId xmlns:a16="http://schemas.microsoft.com/office/drawing/2014/main" id="{A55BDF72-5E74-4752-9EE5-C881C669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101674"/>
            <a:ext cx="1193648" cy="1193648"/>
          </a:xfrm>
          <a:prstGeom prst="rect">
            <a:avLst/>
          </a:prstGeom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84615EB-B9FF-4D4C-BFF0-4BE5CEB8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4" y="966264"/>
            <a:ext cx="7533397" cy="51672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A3EC26B-0EAB-4A40-B853-286D429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407963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CF37D-1A97-40C6-AAB0-2A564CBD5E14}"/>
              </a:ext>
            </a:extLst>
          </p:cNvPr>
          <p:cNvSpPr txBox="1"/>
          <p:nvPr/>
        </p:nvSpPr>
        <p:spPr>
          <a:xfrm>
            <a:off x="6210885" y="2658793"/>
            <a:ext cx="10480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BOSTON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9A186-AAE7-4F53-BC88-F43632D0DFB5}"/>
              </a:ext>
            </a:extLst>
          </p:cNvPr>
          <p:cNvSpPr txBox="1"/>
          <p:nvPr/>
        </p:nvSpPr>
        <p:spPr>
          <a:xfrm>
            <a:off x="2968283" y="4625927"/>
            <a:ext cx="115355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BROOKLINE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58CD4-BA44-4C39-BB4E-DC370A20E420}"/>
              </a:ext>
            </a:extLst>
          </p:cNvPr>
          <p:cNvSpPr txBox="1"/>
          <p:nvPr/>
        </p:nvSpPr>
        <p:spPr>
          <a:xfrm>
            <a:off x="3418449" y="1752283"/>
            <a:ext cx="11512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CAMBRIDGE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9EAA3-B78D-495A-A4EE-750C150AACC4}"/>
              </a:ext>
            </a:extLst>
          </p:cNvPr>
          <p:cNvSpPr txBox="1"/>
          <p:nvPr/>
        </p:nvSpPr>
        <p:spPr>
          <a:xfrm>
            <a:off x="4145277" y="794826"/>
            <a:ext cx="119364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SOMERVILLE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283E-B1A9-4374-98E7-3F49504B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407963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08D61-76D5-403C-90DE-E15876ECB571}"/>
              </a:ext>
            </a:extLst>
          </p:cNvPr>
          <p:cNvSpPr txBox="1"/>
          <p:nvPr/>
        </p:nvSpPr>
        <p:spPr>
          <a:xfrm>
            <a:off x="703385" y="6133514"/>
            <a:ext cx="110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www.bluebikes.com/pricing</a:t>
            </a:r>
          </a:p>
        </p:txBody>
      </p:sp>
      <p:pic>
        <p:nvPicPr>
          <p:cNvPr id="7" name="Picture 6" descr="A picture containing gear, wheel, clock&#10;&#10;Description automatically generated">
            <a:extLst>
              <a:ext uri="{FF2B5EF4-FFF2-40B4-BE49-F238E27FC236}">
                <a16:creationId xmlns:a16="http://schemas.microsoft.com/office/drawing/2014/main" id="{A55BDF72-5E74-4752-9EE5-C881C669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101674"/>
            <a:ext cx="1193648" cy="119364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99A34-7773-4349-AE4F-67BF38F8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1972129"/>
            <a:ext cx="8784101" cy="18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Market</vt:lpstr>
      <vt:lpstr>Membership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sunlong ngouv</dc:creator>
  <cp:lastModifiedBy>sunlong ngouv</cp:lastModifiedBy>
  <cp:revision>4</cp:revision>
  <dcterms:created xsi:type="dcterms:W3CDTF">2020-04-16T04:50:57Z</dcterms:created>
  <dcterms:modified xsi:type="dcterms:W3CDTF">2020-04-16T21:46:45Z</dcterms:modified>
</cp:coreProperties>
</file>