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6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F54AE72-6167-4DB2-8517-E68AD37C5C3A}" type="datetimeFigureOut">
              <a:rPr lang="ko-KR" altLang="en-US" smtClean="0"/>
              <a:t>2016-08-24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A187BB-0C30-4C6A-A4C8-5493A4E129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문선미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34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들어갈 기술들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4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7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pPr lvl="0" algn="l" fontAlgn="t">
              <a:spcAft>
                <a:spcPct val="0"/>
              </a:spcAft>
              <a:tabLst>
                <a:tab pos="736600" algn="l"/>
              </a:tabLst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1 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게임 개요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/>
            </a:r>
            <a:b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</a:b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2 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게임 </a:t>
            </a:r>
            <a:r>
              <a:rPr kumimoji="1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컨셉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b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</a:b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3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2000" b="1" dirty="0" smtClean="0"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게임 </a:t>
            </a:r>
            <a:r>
              <a:rPr kumimoji="1" lang="ko-KR" altLang="en-US" sz="2000" b="1" dirty="0"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설명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/>
            </a:r>
            <a:b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</a:b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>4  </a:t>
            </a:r>
            <a:r>
              <a:rPr kumimoji="1" lang="ko-KR" altLang="en-US" sz="2000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들어간 </a:t>
            </a:r>
            <a:r>
              <a:rPr kumimoji="1" lang="ko-KR" altLang="en-US" sz="2000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기술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  <a:t/>
            </a:r>
            <a:b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</a:rPr>
            </a:br>
            <a:r>
              <a:rPr kumimoji="1" lang="en-US" altLang="ko-KR" sz="2000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5  </a:t>
            </a:r>
            <a:r>
              <a:rPr kumimoji="1" lang="ko-KR" altLang="en-US" sz="2000" b="1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순서도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84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t"/>
            <a:endParaRPr kumimoji="1" lang="en-US" altLang="ko-KR" dirty="0" smtClean="0"/>
          </a:p>
          <a:p>
            <a:pPr algn="ctr" fontAlgn="t"/>
            <a:endParaRPr kumimoji="1" lang="en-US" altLang="ko-KR" dirty="0"/>
          </a:p>
          <a:p>
            <a:pPr algn="ctr" fontAlgn="t"/>
            <a:r>
              <a:rPr kumimoji="1" lang="ko-KR" altLang="ko-KR" dirty="0" smtClean="0"/>
              <a:t>제목</a:t>
            </a:r>
            <a:r>
              <a:rPr kumimoji="1" lang="en-US" altLang="ko-KR" dirty="0" smtClean="0"/>
              <a:t> : </a:t>
            </a:r>
            <a:r>
              <a:rPr kumimoji="1" lang="ko-KR" altLang="en-US" dirty="0" smtClean="0"/>
              <a:t>환상의 </a:t>
            </a:r>
            <a:r>
              <a:rPr kumimoji="1" lang="ko-KR" altLang="en-US" dirty="0" err="1" smtClean="0"/>
              <a:t>앨리스</a:t>
            </a:r>
            <a:endParaRPr lang="ko-KR" altLang="ko-KR" dirty="0"/>
          </a:p>
          <a:p>
            <a:pPr algn="ctr" fontAlgn="t"/>
            <a:r>
              <a:rPr kumimoji="1" lang="ko-KR" altLang="ko-KR" dirty="0" smtClean="0"/>
              <a:t>소재</a:t>
            </a:r>
            <a:r>
              <a:rPr kumimoji="1" lang="en-US" altLang="ko-KR" dirty="0" smtClean="0"/>
              <a:t> : </a:t>
            </a:r>
            <a:r>
              <a:rPr kumimoji="1" lang="ko-KR" altLang="en-US" dirty="0" smtClean="0"/>
              <a:t>이상한 나라의 </a:t>
            </a:r>
            <a:r>
              <a:rPr kumimoji="1" lang="ko-KR" altLang="en-US" dirty="0" err="1" smtClean="0"/>
              <a:t>앨리스</a:t>
            </a:r>
            <a:endParaRPr lang="ko-KR" altLang="ko-KR" dirty="0"/>
          </a:p>
          <a:p>
            <a:pPr algn="ctr" fontAlgn="t"/>
            <a:r>
              <a:rPr kumimoji="1" lang="ko-KR" altLang="ko-KR" dirty="0" smtClean="0"/>
              <a:t>플랫폼</a:t>
            </a:r>
            <a:r>
              <a:rPr kumimoji="1" lang="en-US" altLang="ko-KR" dirty="0" smtClean="0"/>
              <a:t> : </a:t>
            </a:r>
            <a:r>
              <a:rPr kumimoji="1" lang="ko-KR" altLang="ko-KR" dirty="0" err="1" smtClean="0"/>
              <a:t>모바일게임</a:t>
            </a:r>
            <a:endParaRPr kumimoji="1" lang="en-US" altLang="ko-KR" dirty="0" smtClean="0"/>
          </a:p>
          <a:p>
            <a:pPr algn="ctr" fontAlgn="t"/>
            <a:r>
              <a:rPr kumimoji="1" lang="ko-KR" altLang="ko-KR" dirty="0" smtClean="0"/>
              <a:t>장르</a:t>
            </a:r>
            <a:r>
              <a:rPr kumimoji="1" lang="en-US" altLang="ko-KR" dirty="0" smtClean="0"/>
              <a:t> : </a:t>
            </a:r>
            <a:r>
              <a:rPr kumimoji="1" lang="ko-KR" altLang="en-US" dirty="0" err="1" smtClean="0"/>
              <a:t>어드벤쳐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147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환상에 나라에 떨어진 </a:t>
            </a:r>
            <a:r>
              <a:rPr lang="ko-KR" altLang="en-US" dirty="0" err="1" smtClean="0"/>
              <a:t>앨리스가</a:t>
            </a:r>
            <a:r>
              <a:rPr lang="ko-KR" altLang="en-US" dirty="0" smtClean="0"/>
              <a:t> 각 나라의 주인을 피해 차원의 열쇠를 얻어서 집으로 돌아가는 이야기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장애물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공중에 뜬 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피해 보석을 모으자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맵에</a:t>
            </a:r>
            <a:r>
              <a:rPr lang="ko-KR" altLang="en-US" dirty="0" smtClean="0"/>
              <a:t> 숨겨진 열쇠를 찾는데 일정시간 이상 못 찾으면 나라의 주인이 소환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일정시간 동안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를 공격한다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477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 게임</a:t>
            </a:r>
            <a:endParaRPr lang="en-US" altLang="ko-KR" dirty="0" smtClean="0"/>
          </a:p>
          <a:p>
            <a:r>
              <a:rPr lang="en-US" altLang="ko-KR" dirty="0" smtClean="0"/>
              <a:t>Dragon Land</a:t>
            </a:r>
          </a:p>
        </p:txBody>
      </p:sp>
    </p:spTree>
    <p:extLst>
      <p:ext uri="{BB962C8B-B14F-4D97-AF65-F5344CB8AC3E}">
        <p14:creationId xmlns:p14="http://schemas.microsoft.com/office/powerpoint/2010/main" val="379660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보석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/>
              <a:t>무기를 업그레이드 하는 재료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보석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dirty="0" smtClean="0"/>
              <a:t>체력회복용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42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장애물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구덩이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절벽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빠지게 되면 </a:t>
            </a:r>
            <a:r>
              <a:rPr lang="ko-KR" altLang="en-US" dirty="0" smtClean="0"/>
              <a:t>죽는다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공중에 뜬 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올라갈 순 있지만 올라가서 내려올 때 일정 높이 이상에서 떨어질 경우 사망한다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2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나라의 주인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Player</a:t>
            </a:r>
            <a:r>
              <a:rPr lang="ko-KR" altLang="en-US" dirty="0" smtClean="0"/>
              <a:t>가 일정시간 안에 열쇠를 찾지 못하면 소환되어</a:t>
            </a:r>
            <a:endParaRPr lang="en-US" altLang="ko-KR" dirty="0" smtClean="0"/>
          </a:p>
          <a:p>
            <a:r>
              <a:rPr lang="ko-KR" altLang="en-US" dirty="0" smtClean="0"/>
              <a:t>일정 시간 동안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공격한다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소환 되어있는 동안 죽으면 게임 끝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역 소환 될 때까지 버티거나 나라의 주인을 죽이면 계속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43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퀘스트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수집 </a:t>
            </a:r>
            <a:r>
              <a:rPr lang="ko-KR" altLang="en-US" dirty="0" err="1" smtClean="0"/>
              <a:t>퀘스트로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레벨업을</a:t>
            </a:r>
            <a:r>
              <a:rPr lang="ko-KR" altLang="en-US" dirty="0" smtClean="0"/>
              <a:t>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일정 랩이 되면 열쇠의 힌트를 받을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열쇠를 찾으면 다음 스테이지로 이동할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52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238</TotalTime>
  <Words>186</Words>
  <Application>Microsoft Office PowerPoint</Application>
  <PresentationFormat>화면 슬라이드 쇼(4:3)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실행</vt:lpstr>
      <vt:lpstr>게임기획서</vt:lpstr>
      <vt:lpstr>1  게임 개요 2  게임 컨셉  3  게임 설명 4  들어간 기술 5  순서도</vt:lpstr>
      <vt:lpstr>게임 개요</vt:lpstr>
      <vt:lpstr>게임 컨셉</vt:lpstr>
      <vt:lpstr>게임 컨셉</vt:lpstr>
      <vt:lpstr>게임 설명</vt:lpstr>
      <vt:lpstr>게임 설명</vt:lpstr>
      <vt:lpstr>게임 설명</vt:lpstr>
      <vt:lpstr>게임 설명</vt:lpstr>
      <vt:lpstr>들어갈 기술들..</vt:lpstr>
      <vt:lpstr>순서도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</dc:creator>
  <cp:lastModifiedBy>전자15</cp:lastModifiedBy>
  <cp:revision>13</cp:revision>
  <dcterms:created xsi:type="dcterms:W3CDTF">2016-08-22T12:47:27Z</dcterms:created>
  <dcterms:modified xsi:type="dcterms:W3CDTF">2016-08-24T06:27:37Z</dcterms:modified>
</cp:coreProperties>
</file>