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1pPr>
    <a:lvl2pPr marL="457200" algn="l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2pPr>
    <a:lvl3pPr marL="914400" algn="l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3pPr>
    <a:lvl4pPr marL="1371600" algn="l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4pPr>
    <a:lvl5pPr marL="1828800" algn="l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5pPr>
    <a:lvl6pPr marL="2286000" algn="l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6pPr>
    <a:lvl7pPr marL="2743200" algn="l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7pPr>
    <a:lvl8pPr marL="3200400" algn="l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8pPr>
    <a:lvl9pPr marL="3657600" algn="l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_shape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 algn="ctr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r>
              <a:rPr altLang="ko-KR"/>
              <a:t>마스터 부제목 스타일 편집</a:t>
            </a:r>
            <a:endParaRPr/>
          </a:p>
        </p:txBody>
      </p:sp>
      <p:sp>
        <p:nvSpPr>
          <p:cNvPr id="5" name="layout1_shape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6" name="layout1_shape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7" name="layout1_shape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0_shape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 lIns="90000" tIns="46800" rIns="90000" bIns="46800" anchor="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10_shape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6" name="layout10_shape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7" name="layout10_shape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 lIns="90000" tIns="46800" rIns="90000" bIns="46800" anchor="t"/>
          <a:lstStyle/>
          <a:p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1_shape2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 lIns="90000" tIns="46800" rIns="90000" bIns="46800" anchor="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11_shape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6" name="layout11_shape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7" name="layout11_shape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2_shape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2_shape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6" name="layout2_shape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7" name="layout2_shape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lIns="90000" tIns="46800" rIns="90000" bIns="46800" anchor="t"/>
          <a:lstStyle>
            <a:lvl1pPr algn="l">
              <a:defRPr sz="4000" b="1"/>
            </a:lvl1pPr>
          </a:lstStyle>
          <a:p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3_shape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000"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5" name="layout3_shape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6" name="layout3_shape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7" name="layout3_shape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4_shape2"/>
          <p:cNvSpPr txBox="1"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4_shape3"/>
          <p:cNvSpPr txBox="1"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6" name="layout4_shape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7" name="layout4_shape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8" name="layout4_shape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0000" tIns="46800" rIns="90000" bIns="46800" anchor="ctr"/>
          <a:lstStyle>
            <a:lvl1pPr>
              <a:defRPr/>
            </a:lvl1pPr>
          </a:lstStyle>
          <a:p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5_shape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5" name="layout5_shape3"/>
          <p:cNvSpPr txBox="1"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6" name="layout5_shape4"/>
          <p:cNvSpPr txBox="1"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7" name="layout5_shape5"/>
          <p:cNvSpPr txBox="1"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8" name="layout5_shape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9" name="layout5_shape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10" name="layout5_shape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6_shape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5" name="layout6_shape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6" name="layout6_shape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4" name="layout7_shape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5" name="layout7_shape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l">
              <a:defRPr sz="2000" b="1"/>
            </a:lvl1pPr>
          </a:lstStyle>
          <a:p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8_shape2"/>
          <p:cNvSpPr txBox="1"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8_shape3"/>
          <p:cNvSpPr txBox="1"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6" name="layout8_shape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7" name="layout8_shape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8" name="layout8_shape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l">
              <a:defRPr sz="2000" b="1"/>
            </a:lvl1pPr>
          </a:lstStyle>
          <a:p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 txBox="1"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6" name="layout9_shape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7" name="layout9_shape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8" name="layout9_shape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1440" tIns="45720" rIns="91440" bIns="45720" anchor="ctr"/>
          <a:lstStyle/>
          <a:p>
            <a:r>
              <a:rPr altLang="ko-KR"/>
              <a:t>마스터 제목 스타일 편집</a:t>
            </a:r>
          </a:p>
        </p:txBody>
      </p:sp>
      <p:sp>
        <p:nvSpPr>
          <p:cNvPr id="4" name="master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1440" tIns="45720" rIns="91440" bIns="45720" anchor="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</a:p>
        </p:txBody>
      </p:sp>
      <p:sp>
        <p:nvSpPr>
          <p:cNvPr id="5" name="master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1440" tIns="45720" rIns="91440" bIns="45720" anchor="ctr"/>
          <a:lstStyle/>
          <a:p>
            <a:endParaRPr lang="ko-KR" altLang="en-US"/>
          </a:p>
        </p:txBody>
      </p:sp>
      <p:sp>
        <p:nvSpPr>
          <p:cNvPr id="6" name="master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1440" tIns="45720" rIns="91440" bIns="45720" anchor="ctr"/>
          <a:lstStyle/>
          <a:p>
            <a:endParaRPr lang="ko-KR" altLang="en-US"/>
          </a:p>
        </p:txBody>
      </p:sp>
      <p:sp>
        <p:nvSpPr>
          <p:cNvPr id="7" name="master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1440" tIns="45720" rIns="91440" bIns="45720" anchor="ctr"/>
          <a:lstStyle/>
          <a:p>
            <a:pPr algn="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>
        <a:spcBef>
          <a:spcPct val="0"/>
        </a:spcBef>
        <a:buNone/>
        <a:defRPr sz="4400">
          <a:solidFill>
            <a:schemeClr val="tx1">
              <a:alpha val="100000"/>
            </a:schemeClr>
          </a:solidFill>
          <a:latin typeface="+mj-ea"/>
          <a:ea typeface="+mj-ea"/>
        </a:defRPr>
      </a:lvl1pPr>
    </p:titleStyle>
    <p:bodyStyle>
      <a:lvl1pPr marL="0" indent="0" algn="l" defTabSz="914400">
        <a:spcBef>
          <a:spcPct val="20000"/>
        </a:spcBef>
        <a:buFont typeface="Arial" pitchFamily="2" charset="2"/>
        <a:buChar char="•"/>
        <a:defRPr sz="3200">
          <a:solidFill>
            <a:schemeClr val="tx1">
              <a:alpha val="100000"/>
            </a:schemeClr>
          </a:solidFill>
          <a:latin typeface="+mn-ea"/>
          <a:ea typeface="+mn-ea"/>
        </a:defRPr>
      </a:lvl1pPr>
      <a:lvl2pPr marL="742950" indent="-285750" algn="l" defTabSz="914400">
        <a:spcBef>
          <a:spcPct val="20000"/>
        </a:spcBef>
        <a:buFont typeface="Arial" pitchFamily="2" charset="2"/>
        <a:buChar char="–"/>
        <a:defRPr sz="2800">
          <a:solidFill>
            <a:schemeClr val="tx1">
              <a:alpha val="100000"/>
            </a:schemeClr>
          </a:solidFill>
          <a:latin typeface="+mn-ea"/>
          <a:ea typeface="+mn-ea"/>
        </a:defRPr>
      </a:lvl2pPr>
      <a:lvl3pPr marL="1143000" indent="-228600" algn="l" defTabSz="914400">
        <a:spcBef>
          <a:spcPct val="20000"/>
        </a:spcBef>
        <a:buFont typeface="Arial" pitchFamily="2" charset="2"/>
        <a:buChar char="•"/>
        <a:defRPr sz="2400">
          <a:solidFill>
            <a:schemeClr val="tx1">
              <a:alpha val="100000"/>
            </a:schemeClr>
          </a:solidFill>
          <a:latin typeface="+mn-ea"/>
          <a:ea typeface="+mn-ea"/>
        </a:defRPr>
      </a:lvl3pPr>
      <a:lvl4pPr marL="1600200" indent="-228600" algn="l" defTabSz="914400">
        <a:spcBef>
          <a:spcPct val="20000"/>
        </a:spcBef>
        <a:buFont typeface="Arial" pitchFamily="2" charset="2"/>
        <a:buChar char="–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4pPr>
      <a:lvl5pPr marL="2057400" indent="-228600" algn="l" defTabSz="914400">
        <a:spcBef>
          <a:spcPct val="20000"/>
        </a:spcBef>
        <a:buFont typeface="Arial" pitchFamily="2" charset="2"/>
        <a:buChar char="»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5pPr>
      <a:lvl6pPr marL="2514600" indent="-228600" algn="l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6pPr>
      <a:lvl7pPr marL="2971800" indent="-228600" algn="l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7pPr>
      <a:lvl8pPr marL="3429000" indent="-228600" algn="l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8pPr>
      <a:lvl9pPr marL="3886200" indent="-228600" algn="l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9pPr>
    </p:bodyStyle>
    <p:otherStyle>
      <a:lvl1pPr marL="0" algn="l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1pPr>
      <a:lvl2pPr marL="457200" algn="l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2pPr>
      <a:lvl3pPr marL="914400" algn="l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3pPr>
      <a:lvl4pPr marL="1371600" algn="l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4pPr>
      <a:lvl5pPr marL="1828800" algn="l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5pPr>
      <a:lvl6pPr marL="2286000" algn="l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6pPr>
      <a:lvl7pPr marL="2743200" algn="l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7pPr>
      <a:lvl8pPr marL="3200400" algn="l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8pPr>
      <a:lvl9pPr marL="3657600" algn="l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60016476786170"/>
          <p:cNvSpPr>
            <a:spLocks noGrp="1"/>
          </p:cNvSpPr>
          <p:nvPr>
            <p:ph type="ctrTitle"/>
          </p:nvPr>
        </p:nvSpPr>
        <p:spPr>
          <a:xfrm>
            <a:off x="685800" y="2130812"/>
            <a:ext cx="7772400" cy="1470025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44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게임기획서</a:t>
            </a:r>
          </a:p>
        </p:txBody>
      </p:sp>
      <p:sp>
        <p:nvSpPr>
          <p:cNvPr id="4" name="nppt_1460017804873177"/>
          <p:cNvSpPr txBox="1">
            <a:spLocks noGrp="1"/>
          </p:cNvSpPr>
          <p:nvPr>
            <p:ph type="subTitle" idx="1"/>
          </p:nvPr>
        </p:nvSpPr>
        <p:spPr>
          <a:xfrm>
            <a:off x="1371600" y="3884725"/>
            <a:ext cx="6400800" cy="1752600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pPr marL="0" algn="ctr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문선미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723529572521692"/>
          <p:cNvSpPr>
            <a:spLocks noGrp="1"/>
          </p:cNvSpPr>
          <p:nvPr>
            <p:ph type="title"/>
          </p:nvPr>
        </p:nvSpPr>
        <p:spPr>
          <a:xfrm>
            <a:off x="457200" y="278363"/>
            <a:ext cx="8229600" cy="1143000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게임</a:t>
            </a:r>
            <a:r>
              <a:rPr lang="en-US" altLang="ko-KR" sz="5400">
                <a:solidFill>
                  <a:schemeClr val="tx2">
                    <a:alpha val="100000"/>
                  </a:schemeClr>
                </a:solidFill>
                <a:latin typeface="+mn-lt"/>
              </a:rPr>
              <a:t> </a:t>
            </a: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설명</a:t>
            </a:r>
          </a:p>
        </p:txBody>
      </p:sp>
      <p:sp>
        <p:nvSpPr>
          <p:cNvPr id="4" name="nppt_14723529572521694"/>
          <p:cNvSpPr txBox="1">
            <a:spLocks noGrp="1"/>
          </p:cNvSpPr>
          <p:nvPr>
            <p:ph idx="1"/>
          </p:nvPr>
        </p:nvSpPr>
        <p:spPr>
          <a:xfrm>
            <a:off x="457200" y="1598725"/>
            <a:ext cx="8229600" cy="4527651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latin typeface="나눔고딕"/>
                <a:ea typeface="나눔고딕"/>
              </a:rPr>
              <a:t>메인게임(에피소드 2)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latin typeface="나눔고딕"/>
              <a:ea typeface="나눔고딕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지도에서 스테이지를 선택하게 하고, 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에피소드2의 스테이지는 5개로 구성한다.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나무판들을 등장시켜서 난이도를 높이자.</a:t>
            </a:r>
          </a:p>
          <a:p>
            <a:pPr marL="0">
              <a:lnSpc>
                <a:spcPct val="100000"/>
              </a:lnSpc>
              <a:buNone/>
            </a:pPr>
            <a:endParaRPr lang="ko-KR" altLang="en-US"/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723529572521742"/>
          <p:cNvSpPr>
            <a:spLocks noGrp="1"/>
          </p:cNvSpPr>
          <p:nvPr>
            <p:ph type="title"/>
          </p:nvPr>
        </p:nvSpPr>
        <p:spPr>
          <a:xfrm>
            <a:off x="457200" y="278363"/>
            <a:ext cx="8229600" cy="1143000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게임</a:t>
            </a:r>
            <a:r>
              <a:rPr lang="en-US" altLang="ko-KR" sz="5400">
                <a:solidFill>
                  <a:schemeClr val="tx2">
                    <a:alpha val="100000"/>
                  </a:schemeClr>
                </a:solidFill>
                <a:latin typeface="+mn-lt"/>
              </a:rPr>
              <a:t> </a:t>
            </a: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설명</a:t>
            </a:r>
          </a:p>
        </p:txBody>
      </p:sp>
      <p:sp>
        <p:nvSpPr>
          <p:cNvPr id="4" name="nppt_14723529572521744"/>
          <p:cNvSpPr txBox="1">
            <a:spLocks noGrp="1"/>
          </p:cNvSpPr>
          <p:nvPr>
            <p:ph idx="1"/>
          </p:nvPr>
        </p:nvSpPr>
        <p:spPr>
          <a:xfrm>
            <a:off x="457199" y="1598725"/>
            <a:ext cx="8229600" cy="4527651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상점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포션과 부스터를 구매할 수 있다.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723529572521765"/>
          <p:cNvSpPr>
            <a:spLocks noGrp="1"/>
          </p:cNvSpPr>
          <p:nvPr>
            <p:ph type="title"/>
          </p:nvPr>
        </p:nvSpPr>
        <p:spPr>
          <a:xfrm>
            <a:off x="457200" y="268510"/>
            <a:ext cx="8229600" cy="1143000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게임</a:t>
            </a:r>
            <a:r>
              <a:rPr lang="en-US" altLang="ko-KR" sz="5400">
                <a:solidFill>
                  <a:schemeClr val="tx2">
                    <a:alpha val="100000"/>
                  </a:schemeClr>
                </a:solidFill>
                <a:latin typeface="+mn-lt"/>
              </a:rPr>
              <a:t> </a:t>
            </a: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설명</a:t>
            </a:r>
          </a:p>
        </p:txBody>
      </p:sp>
      <p:sp>
        <p:nvSpPr>
          <p:cNvPr id="4" name="nppt_14723529572521767"/>
          <p:cNvSpPr txBox="1">
            <a:spLocks noGrp="1"/>
          </p:cNvSpPr>
          <p:nvPr>
            <p:ph idx="1"/>
          </p:nvPr>
        </p:nvSpPr>
        <p:spPr>
          <a:xfrm>
            <a:off x="457200" y="1598725"/>
            <a:ext cx="8229600" cy="4527651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랭킹 시스템을 적용해 보자.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723529572521804"/>
          <p:cNvSpPr>
            <a:spLocks noGrp="1"/>
          </p:cNvSpPr>
          <p:nvPr>
            <p:ph type="title"/>
          </p:nvPr>
        </p:nvSpPr>
        <p:spPr>
          <a:xfrm>
            <a:off x="457200" y="278363"/>
            <a:ext cx="8229600" cy="1143000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게임</a:t>
            </a:r>
            <a:r>
              <a:rPr lang="en-US" altLang="ko-KR" sz="5400">
                <a:solidFill>
                  <a:schemeClr val="tx2">
                    <a:alpha val="100000"/>
                  </a:schemeClr>
                </a:solidFill>
                <a:latin typeface="+mn-lt"/>
              </a:rPr>
              <a:t> </a:t>
            </a: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설명</a:t>
            </a:r>
          </a:p>
        </p:txBody>
      </p:sp>
      <p:sp>
        <p:nvSpPr>
          <p:cNvPr id="4" name="nppt_14723529572521806"/>
          <p:cNvSpPr txBox="1">
            <a:spLocks noGrp="1"/>
          </p:cNvSpPr>
          <p:nvPr>
            <p:ph idx="1"/>
          </p:nvPr>
        </p:nvSpPr>
        <p:spPr>
          <a:xfrm>
            <a:off x="457200" y="1598725"/>
            <a:ext cx="8229600" cy="4527651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업그레이드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HP와 레벨을 코인을 이용하여 업그레이드 시킬 수 있다.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72352957252183"/>
          <p:cNvSpPr txBox="1">
            <a:spLocks noGrp="1"/>
          </p:cNvSpPr>
          <p:nvPr>
            <p:ph idx="1"/>
          </p:nvPr>
        </p:nvSpPr>
        <p:spPr>
          <a:xfrm>
            <a:off x="457200" y="1598725"/>
            <a:ext cx="8229600" cy="4525963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spcBef>
                <a:spcPts val="875"/>
              </a:spcBef>
              <a:buNone/>
            </a:pPr>
            <a:endParaRPr lang="en-US" dirty="0" smtClean="0"/>
          </a:p>
          <a:p>
            <a:pPr marL="0" algn="l">
              <a:lnSpc>
                <a:spcPct val="100000"/>
              </a:lnSpc>
              <a:spcBef>
                <a:spcPts val="875"/>
              </a:spcBef>
              <a:buNone/>
            </a:pPr>
            <a:endParaRPr lang="en-US" dirty="0"/>
          </a:p>
          <a:p>
            <a:pPr marL="0" algn="l">
              <a:lnSpc>
                <a:spcPct val="100000"/>
              </a:lnSpc>
              <a:spcBef>
                <a:spcPts val="875"/>
              </a:spcBef>
              <a:buNone/>
            </a:pPr>
            <a:endParaRPr dirty="0"/>
          </a:p>
          <a:p>
            <a:pPr marL="0" algn="l">
              <a:lnSpc>
                <a:spcPct val="100000"/>
              </a:lnSpc>
              <a:spcBef>
                <a:spcPts val="875"/>
              </a:spcBef>
              <a:buNone/>
            </a:pPr>
            <a:r>
              <a:rPr lang="en-US" altLang="ko-KR" sz="4400" b="1" dirty="0">
                <a:solidFill>
                  <a:srgbClr val="000000"/>
                </a:solidFill>
                <a:latin typeface="돋움"/>
              </a:rPr>
              <a:t>1  </a:t>
            </a:r>
            <a:r>
              <a:rPr lang="ko-KR" altLang="ko-KR" sz="4400" b="1" dirty="0">
                <a:solidFill>
                  <a:srgbClr val="000000"/>
                </a:solidFill>
                <a:ea typeface="돋움"/>
              </a:rPr>
              <a:t>게임</a:t>
            </a:r>
            <a:r>
              <a:rPr lang="en-US" altLang="ko-KR" sz="4400" b="1" dirty="0">
                <a:solidFill>
                  <a:srgbClr val="000000"/>
                </a:solidFill>
                <a:latin typeface="돋움"/>
              </a:rPr>
              <a:t> </a:t>
            </a:r>
            <a:r>
              <a:rPr lang="ko-KR" altLang="ko-KR" sz="4400" b="1" dirty="0">
                <a:solidFill>
                  <a:srgbClr val="000000"/>
                </a:solidFill>
                <a:ea typeface="돋움"/>
              </a:rPr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400" b="1" dirty="0">
                <a:solidFill>
                  <a:srgbClr val="000000"/>
                </a:solidFill>
                <a:latin typeface="돋움"/>
              </a:rPr>
              <a:t>2  </a:t>
            </a:r>
            <a:r>
              <a:rPr lang="ko-KR" altLang="ko-KR" sz="4400" b="1" dirty="0">
                <a:solidFill>
                  <a:srgbClr val="000000"/>
                </a:solidFill>
                <a:ea typeface="돋움"/>
              </a:rPr>
              <a:t>게임</a:t>
            </a:r>
            <a:r>
              <a:rPr lang="en-US" altLang="ko-KR" sz="4400" b="1" dirty="0">
                <a:solidFill>
                  <a:srgbClr val="000000"/>
                </a:solidFill>
                <a:latin typeface="돋움"/>
              </a:rPr>
              <a:t> </a:t>
            </a:r>
            <a:r>
              <a:rPr lang="ko-KR" altLang="ko-KR" sz="4400" b="1" dirty="0">
                <a:solidFill>
                  <a:srgbClr val="000000"/>
                </a:solidFill>
                <a:ea typeface="돋움"/>
              </a:rPr>
              <a:t>컨셉</a:t>
            </a:r>
            <a:r>
              <a:rPr lang="en-US" altLang="ko-KR" sz="4400" b="0" dirty="0">
                <a:solidFill>
                  <a:srgbClr val="000000"/>
                </a:solidFill>
                <a:latin typeface="돋움"/>
              </a:rPr>
              <a:t>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400" b="1" dirty="0">
                <a:solidFill>
                  <a:srgbClr val="000000"/>
                </a:solidFill>
                <a:latin typeface="돋움"/>
              </a:rPr>
              <a:t>3  </a:t>
            </a:r>
            <a:r>
              <a:rPr lang="ko-KR" altLang="ko-KR" sz="4400" b="1" dirty="0">
                <a:solidFill>
                  <a:srgbClr val="000000"/>
                </a:solidFill>
                <a:ea typeface="돋움"/>
              </a:rPr>
              <a:t>게임</a:t>
            </a:r>
            <a:r>
              <a:rPr lang="en-US" altLang="ko-KR" sz="4400" b="1" dirty="0">
                <a:solidFill>
                  <a:srgbClr val="000000"/>
                </a:solidFill>
                <a:latin typeface="돋움"/>
              </a:rPr>
              <a:t> </a:t>
            </a:r>
            <a:r>
              <a:rPr lang="ko-KR" altLang="ko-KR" sz="4400" b="1" dirty="0" smtClean="0">
                <a:solidFill>
                  <a:srgbClr val="000000"/>
                </a:solidFill>
                <a:ea typeface="돋움"/>
              </a:rPr>
              <a:t>설명</a:t>
            </a:r>
            <a:endParaRPr lang="ko-KR" altLang="ko-KR" sz="4400" b="1" dirty="0">
              <a:solidFill>
                <a:srgbClr val="000000"/>
              </a:solidFill>
              <a:ea typeface="돋움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72352957252218"/>
          <p:cNvSpPr>
            <a:spLocks noGrp="1"/>
          </p:cNvSpPr>
          <p:nvPr>
            <p:ph type="title"/>
          </p:nvPr>
        </p:nvSpPr>
        <p:spPr>
          <a:xfrm>
            <a:off x="457200" y="278363"/>
            <a:ext cx="8229600" cy="1143000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게임</a:t>
            </a:r>
            <a:r>
              <a:rPr lang="en-US" altLang="ko-KR" sz="5400">
                <a:solidFill>
                  <a:schemeClr val="tx2">
                    <a:alpha val="100000"/>
                  </a:schemeClr>
                </a:solidFill>
                <a:latin typeface="+mn-lt"/>
              </a:rPr>
              <a:t> </a:t>
            </a: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개요</a:t>
            </a:r>
          </a:p>
        </p:txBody>
      </p:sp>
      <p:sp>
        <p:nvSpPr>
          <p:cNvPr id="4" name="nppt_1472352957252222"/>
          <p:cNvSpPr txBox="1">
            <a:spLocks noGrp="1"/>
          </p:cNvSpPr>
          <p:nvPr>
            <p:ph idx="1"/>
          </p:nvPr>
        </p:nvSpPr>
        <p:spPr>
          <a:xfrm>
            <a:off x="457200" y="1598725"/>
            <a:ext cx="8229600" cy="4525963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spcBef>
                <a:spcPts val="650"/>
              </a:spcBef>
              <a:buNone/>
            </a:pPr>
            <a:endParaRPr dirty="0"/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lang="en-US" dirty="0" smtClean="0"/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dirty="0"/>
          </a:p>
          <a:p>
            <a:pPr marL="403225" lvl="0" indent="-396875" algn="ctr">
              <a:lnSpc>
                <a:spcPct val="100000"/>
              </a:lnSpc>
              <a:spcBef>
                <a:spcPts val="550"/>
              </a:spcBef>
              <a:buFont typeface="Arial" pitchFamily="2" charset="2"/>
              <a:buChar char="•"/>
            </a:pPr>
            <a:r>
              <a:rPr lang="ko-KR" altLang="ko-KR" sz="2800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제목</a:t>
            </a:r>
            <a:r>
              <a:rPr lang="en-US" altLang="ko-KR" sz="2800" dirty="0">
                <a:solidFill>
                  <a:schemeClr val="tx1">
                    <a:alpha val="100000"/>
                  </a:schemeClr>
                </a:solidFill>
              </a:rPr>
              <a:t> </a:t>
            </a:r>
            <a:r>
              <a:rPr lang="en-US" altLang="ko-KR" sz="2800" dirty="0" smtClean="0">
                <a:solidFill>
                  <a:schemeClr val="tx1">
                    <a:alpha val="100000"/>
                  </a:schemeClr>
                </a:solidFill>
              </a:rPr>
              <a:t>: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달려라 버섯마을</a:t>
            </a:r>
            <a:r>
              <a:rPr lang="en-US" altLang="ko-KR" sz="2800" dirty="0" smtClean="0"/>
              <a:t>.</a:t>
            </a:r>
            <a:endParaRPr lang="ko-KR" altLang="ko-KR" sz="2800" dirty="0">
              <a:solidFill>
                <a:schemeClr val="tx1">
                  <a:alpha val="100000"/>
                </a:schemeClr>
              </a:solidFill>
              <a:ea typeface="맑은 고딕"/>
            </a:endParaRPr>
          </a:p>
          <a:p>
            <a:pPr marL="403225" lvl="0" indent="-396875" algn="ctr">
              <a:lnSpc>
                <a:spcPct val="100000"/>
              </a:lnSpc>
              <a:spcBef>
                <a:spcPts val="550"/>
              </a:spcBef>
              <a:buFont typeface="Arial" pitchFamily="2" charset="2"/>
              <a:buChar char="•"/>
            </a:pPr>
            <a:r>
              <a:rPr lang="ko-KR" altLang="ko-KR" sz="2800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소재</a:t>
            </a:r>
            <a:r>
              <a:rPr lang="en-US" altLang="ko-KR" sz="2800" dirty="0">
                <a:solidFill>
                  <a:schemeClr val="tx1">
                    <a:alpha val="100000"/>
                  </a:schemeClr>
                </a:solidFill>
              </a:rPr>
              <a:t> : </a:t>
            </a:r>
            <a:r>
              <a:rPr lang="ko-KR" altLang="ko-KR" sz="2800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이상한</a:t>
            </a:r>
            <a:r>
              <a:rPr lang="en-US" altLang="ko-KR" sz="2800" dirty="0">
                <a:solidFill>
                  <a:schemeClr val="tx1">
                    <a:alpha val="100000"/>
                  </a:schemeClr>
                </a:solidFill>
              </a:rPr>
              <a:t> </a:t>
            </a:r>
            <a:r>
              <a:rPr lang="ko-KR" altLang="ko-KR" sz="2800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나라의</a:t>
            </a:r>
            <a:r>
              <a:rPr lang="en-US" altLang="ko-KR" sz="2800" dirty="0">
                <a:solidFill>
                  <a:schemeClr val="tx1">
                    <a:alpha val="100000"/>
                  </a:schemeClr>
                </a:solidFill>
              </a:rPr>
              <a:t> </a:t>
            </a:r>
            <a:r>
              <a:rPr lang="ko-KR" altLang="ko-KR" sz="2800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앨리스</a:t>
            </a:r>
            <a:r>
              <a:rPr lang="en-US" altLang="ko-KR" sz="2800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, Dragon Land</a:t>
            </a:r>
            <a:endParaRPr lang="ko-KR" altLang="ko-KR" sz="2800" dirty="0">
              <a:solidFill>
                <a:schemeClr val="tx1">
                  <a:alpha val="100000"/>
                </a:schemeClr>
              </a:solidFill>
              <a:ea typeface="맑은 고딕"/>
            </a:endParaRPr>
          </a:p>
          <a:p>
            <a:pPr marL="403225" lvl="0" indent="-396875" algn="ctr">
              <a:lnSpc>
                <a:spcPct val="100000"/>
              </a:lnSpc>
              <a:spcBef>
                <a:spcPts val="550"/>
              </a:spcBef>
              <a:buFont typeface="Arial" pitchFamily="2" charset="2"/>
              <a:buChar char="•"/>
            </a:pPr>
            <a:r>
              <a:rPr lang="ko-KR" altLang="ko-KR" sz="2800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플랫폼</a:t>
            </a:r>
            <a:r>
              <a:rPr lang="en-US" altLang="ko-KR" sz="2800" dirty="0">
                <a:solidFill>
                  <a:schemeClr val="tx1">
                    <a:alpha val="100000"/>
                  </a:schemeClr>
                </a:solidFill>
              </a:rPr>
              <a:t> : </a:t>
            </a:r>
            <a:r>
              <a:rPr lang="ko-KR" altLang="ko-KR" sz="2800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모바일게임</a:t>
            </a:r>
          </a:p>
          <a:p>
            <a:pPr marL="0" lvl="0">
              <a:lnSpc>
                <a:spcPct val="100000"/>
              </a:lnSpc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72352957252249"/>
          <p:cNvSpPr>
            <a:spLocks noGrp="1"/>
          </p:cNvSpPr>
          <p:nvPr>
            <p:ph type="title"/>
          </p:nvPr>
        </p:nvSpPr>
        <p:spPr>
          <a:xfrm>
            <a:off x="457200" y="278363"/>
            <a:ext cx="8229600" cy="1143000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게임</a:t>
            </a:r>
            <a:r>
              <a:rPr lang="en-US" altLang="ko-KR" sz="5400">
                <a:solidFill>
                  <a:schemeClr val="tx2">
                    <a:alpha val="100000"/>
                  </a:schemeClr>
                </a:solidFill>
                <a:latin typeface="+mn-lt"/>
              </a:rPr>
              <a:t> </a:t>
            </a: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컨셉</a:t>
            </a:r>
          </a:p>
        </p:txBody>
      </p:sp>
      <p:sp>
        <p:nvSpPr>
          <p:cNvPr id="4" name="nppt_1472352957252253"/>
          <p:cNvSpPr txBox="1">
            <a:spLocks noGrp="1"/>
          </p:cNvSpPr>
          <p:nvPr>
            <p:ph idx="1"/>
          </p:nvPr>
        </p:nvSpPr>
        <p:spPr>
          <a:xfrm>
            <a:off x="457200" y="1598725"/>
            <a:ext cx="8229600" cy="4525963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dirty="0"/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Dragon Land </a:t>
            </a:r>
            <a:r>
              <a:rPr altLang="ko-KR" sz="32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모방게임</a:t>
            </a:r>
            <a:r>
              <a:rPr altLang="ko-KR" sz="32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. 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코인을</a:t>
            </a:r>
            <a:r>
              <a:rPr altLang="ko-KR" sz="32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32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먹으면서</a:t>
            </a:r>
            <a:r>
              <a:rPr altLang="ko-KR" sz="32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32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장애물을</a:t>
            </a:r>
            <a:r>
              <a:rPr altLang="ko-KR" sz="32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32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피해</a:t>
            </a:r>
            <a:r>
              <a:rPr altLang="ko-KR" sz="32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목표지점</a:t>
            </a:r>
            <a:r>
              <a:rPr altLang="ko-KR" sz="32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32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까지</a:t>
            </a:r>
            <a:r>
              <a:rPr altLang="ko-KR" sz="32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32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달리자</a:t>
            </a:r>
            <a:r>
              <a:rPr altLang="ko-KR" sz="3200" dirty="0" smtClean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3200" dirty="0" smtClean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lang="en-US" altLang="ko-KR" dirty="0"/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lang="ko-KR" altLang="en-US" sz="3200" dirty="0" smtClean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맵 구성이나 캐릭터는 다른 캐릭터를 사용</a:t>
            </a:r>
            <a:r>
              <a:rPr lang="en-US" altLang="ko-KR" sz="3200" dirty="0" smtClean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.</a:t>
            </a:r>
            <a:endParaRPr altLang="ko-KR" sz="3200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723529572521989"/>
          <p:cNvSpPr>
            <a:spLocks noGrp="1"/>
          </p:cNvSpPr>
          <p:nvPr>
            <p:ph type="title"/>
          </p:nvPr>
        </p:nvSpPr>
        <p:spPr>
          <a:xfrm>
            <a:off x="457200" y="278363"/>
            <a:ext cx="8229600" cy="1143000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게임</a:t>
            </a:r>
            <a:r>
              <a:rPr lang="en-US" altLang="ko-KR" sz="5400">
                <a:solidFill>
                  <a:schemeClr val="tx2">
                    <a:alpha val="100000"/>
                  </a:schemeClr>
                </a:solidFill>
                <a:latin typeface="+mn-lt"/>
              </a:rPr>
              <a:t> </a:t>
            </a: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컨셉</a:t>
            </a:r>
          </a:p>
        </p:txBody>
      </p:sp>
      <p:sp>
        <p:nvSpPr>
          <p:cNvPr id="4" name="nppt_14723529572521991"/>
          <p:cNvSpPr txBox="1">
            <a:spLocks noGrp="1"/>
          </p:cNvSpPr>
          <p:nvPr>
            <p:ph idx="1"/>
          </p:nvPr>
        </p:nvSpPr>
        <p:spPr>
          <a:xfrm>
            <a:off x="457200" y="1598725"/>
            <a:ext cx="8229600" cy="4525963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Object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350"/>
              </a:spcBef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좌우 위아래로 움직이는 판,</a:t>
            </a:r>
          </a:p>
          <a:p>
            <a:pPr marL="0" algn="l">
              <a:lnSpc>
                <a:spcPct val="100000"/>
              </a:lnSpc>
              <a:spcBef>
                <a:spcPts val="350"/>
              </a:spcBef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밟으면 부서지는 판</a:t>
            </a:r>
          </a:p>
          <a:p>
            <a:pPr marL="0" algn="l">
              <a:lnSpc>
                <a:spcPct val="100000"/>
              </a:lnSpc>
              <a:spcBef>
                <a:spcPts val="350"/>
              </a:spcBef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스프링</a:t>
            </a:r>
          </a:p>
          <a:p>
            <a:pPr marL="0" algn="l">
              <a:lnSpc>
                <a:spcPct val="100000"/>
              </a:lnSpc>
              <a:spcBef>
                <a:spcPts val="350"/>
              </a:spcBef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나무상자(부수면 아이템이 나온다. 포션, 보석)</a:t>
            </a:r>
          </a:p>
          <a:p>
            <a:pPr marL="0" algn="l">
              <a:lnSpc>
                <a:spcPct val="100000"/>
              </a:lnSpc>
              <a:spcBef>
                <a:spcPts val="350"/>
              </a:spcBef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몬스터(위에서 밟으면 코인을 줌. 나머지 방향에서 부딧히면 HP가 깎인다.)</a:t>
            </a:r>
          </a:p>
          <a:p>
            <a:pPr marL="0" algn="l">
              <a:lnSpc>
                <a:spcPct val="100000"/>
              </a:lnSpc>
              <a:spcBef>
                <a:spcPts val="350"/>
              </a:spcBef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가시 (닿으면 HP가 깎인다.)</a:t>
            </a:r>
          </a:p>
          <a:p>
            <a:pPr marL="0" algn="l">
              <a:lnSpc>
                <a:spcPct val="100000"/>
              </a:lnSpc>
              <a:spcBef>
                <a:spcPts val="350"/>
              </a:spcBef>
              <a:buNone/>
            </a:pPr>
            <a:r>
              <a:rPr altLang="ko-KR" sz="1800">
                <a:latin typeface="나눔고딕"/>
                <a:ea typeface="나눔고딕"/>
              </a:rPr>
              <a:t>불 (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닿으면 HP가 깎인다.</a:t>
            </a:r>
            <a:r>
              <a:rPr altLang="ko-KR" sz="1800">
                <a:latin typeface="나눔고딕"/>
                <a:ea typeface="나눔고딕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72352957252275"/>
          <p:cNvSpPr>
            <a:spLocks noGrp="1"/>
          </p:cNvSpPr>
          <p:nvPr>
            <p:ph type="title"/>
          </p:nvPr>
        </p:nvSpPr>
        <p:spPr>
          <a:xfrm>
            <a:off x="457200" y="298070"/>
            <a:ext cx="8229600" cy="1143000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게임</a:t>
            </a:r>
            <a:r>
              <a:rPr lang="en-US" altLang="ko-KR" sz="5400">
                <a:solidFill>
                  <a:schemeClr val="tx2">
                    <a:alpha val="100000"/>
                  </a:schemeClr>
                </a:solidFill>
                <a:latin typeface="+mn-lt"/>
              </a:rPr>
              <a:t> </a:t>
            </a: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설명</a:t>
            </a:r>
          </a:p>
        </p:txBody>
      </p:sp>
      <p:sp>
        <p:nvSpPr>
          <p:cNvPr id="4" name="nppt_1472352957252277"/>
          <p:cNvSpPr txBox="1">
            <a:spLocks noGrp="1"/>
          </p:cNvSpPr>
          <p:nvPr>
            <p:ph idx="1"/>
          </p:nvPr>
        </p:nvSpPr>
        <p:spPr>
          <a:xfrm>
            <a:off x="457200" y="1598725"/>
            <a:ext cx="8229600" cy="4527651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/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구현 목표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로비, 살아남기, 메인게임(에피소드 2까지), 상점, 랭킹 등을 구현.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723529572521626"/>
          <p:cNvSpPr>
            <a:spLocks noGrp="1"/>
          </p:cNvSpPr>
          <p:nvPr>
            <p:ph type="title"/>
          </p:nvPr>
        </p:nvSpPr>
        <p:spPr>
          <a:xfrm>
            <a:off x="457200" y="278363"/>
            <a:ext cx="8229600" cy="1143000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게임</a:t>
            </a:r>
            <a:r>
              <a:rPr lang="en-US" altLang="ko-KR" sz="5400">
                <a:solidFill>
                  <a:schemeClr val="tx2">
                    <a:alpha val="100000"/>
                  </a:schemeClr>
                </a:solidFill>
                <a:latin typeface="+mn-lt"/>
              </a:rPr>
              <a:t> </a:t>
            </a: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설명</a:t>
            </a:r>
          </a:p>
        </p:txBody>
      </p:sp>
      <p:sp>
        <p:nvSpPr>
          <p:cNvPr id="4" name="nppt_14723529572521628"/>
          <p:cNvSpPr txBox="1">
            <a:spLocks noGrp="1"/>
          </p:cNvSpPr>
          <p:nvPr>
            <p:ph idx="1"/>
          </p:nvPr>
        </p:nvSpPr>
        <p:spPr>
          <a:xfrm>
            <a:off x="457200" y="1598725"/>
            <a:ext cx="8229600" cy="4527651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로비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게임 모드 및 상점 랭킹을 선택할 수 있다.</a:t>
            </a:r>
          </a:p>
          <a:p>
            <a:pPr marL="0" algn="l">
              <a:lnSpc>
                <a:spcPct val="100000"/>
              </a:lnSpc>
              <a:spcBef>
                <a:spcPts val="3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723529572521652"/>
          <p:cNvSpPr>
            <a:spLocks noGrp="1"/>
          </p:cNvSpPr>
          <p:nvPr>
            <p:ph type="title"/>
          </p:nvPr>
        </p:nvSpPr>
        <p:spPr>
          <a:xfrm>
            <a:off x="457200" y="278363"/>
            <a:ext cx="8229600" cy="1143000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게임</a:t>
            </a:r>
            <a:r>
              <a:rPr lang="en-US" altLang="ko-KR" sz="5400">
                <a:solidFill>
                  <a:schemeClr val="tx2">
                    <a:alpha val="100000"/>
                  </a:schemeClr>
                </a:solidFill>
                <a:latin typeface="+mn-lt"/>
              </a:rPr>
              <a:t> </a:t>
            </a: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설명</a:t>
            </a:r>
          </a:p>
        </p:txBody>
      </p:sp>
      <p:sp>
        <p:nvSpPr>
          <p:cNvPr id="4" name="nppt_14723529572521654"/>
          <p:cNvSpPr txBox="1">
            <a:spLocks noGrp="1"/>
          </p:cNvSpPr>
          <p:nvPr>
            <p:ph idx="1"/>
          </p:nvPr>
        </p:nvSpPr>
        <p:spPr>
          <a:xfrm>
            <a:off x="457200" y="1598725"/>
            <a:ext cx="8229600" cy="5040031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살아남기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550"/>
              </a:spcBef>
              <a:buNone/>
            </a:pPr>
            <a:r>
              <a:rPr altLang="ko-KR" sz="2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목숨하나로 유령을 피해 코인을 많이 모으며  목표지점 까지 가는 게임. </a:t>
            </a:r>
          </a:p>
          <a:p>
            <a:pPr marL="0" algn="l">
              <a:lnSpc>
                <a:spcPct val="100000"/>
              </a:lnSpc>
              <a:spcBef>
                <a:spcPts val="550"/>
              </a:spcBef>
              <a:buNone/>
            </a:pPr>
            <a:endParaRPr altLang="ko-KR" sz="28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550"/>
              </a:spcBef>
              <a:buNone/>
            </a:pPr>
            <a:r>
              <a:rPr altLang="ko-KR" sz="2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10개 정도 맵을 만들어서 시작할 때마다 </a:t>
            </a:r>
          </a:p>
          <a:p>
            <a:pPr marL="0" algn="l">
              <a:lnSpc>
                <a:spcPct val="100000"/>
              </a:lnSpc>
              <a:spcBef>
                <a:spcPts val="550"/>
              </a:spcBef>
              <a:buNone/>
            </a:pPr>
            <a:r>
              <a:rPr altLang="ko-KR" sz="2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랜덤으로 선택되게 한다.</a:t>
            </a:r>
          </a:p>
          <a:p>
            <a:pPr marL="0" algn="l">
              <a:lnSpc>
                <a:spcPct val="100000"/>
              </a:lnSpc>
              <a:spcBef>
                <a:spcPts val="550"/>
              </a:spcBef>
              <a:buNone/>
            </a:pPr>
            <a:endParaRPr altLang="ko-KR" sz="28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550"/>
              </a:spcBef>
              <a:buNone/>
            </a:pPr>
            <a:r>
              <a:rPr altLang="ko-KR" sz="2800">
                <a:latin typeface="나눔고딕"/>
                <a:ea typeface="나눔고딕"/>
              </a:rPr>
              <a:t>코인의 개수에 따라 코인이나 보석 등의 보상이 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723529572521680"/>
          <p:cNvSpPr>
            <a:spLocks noGrp="1"/>
          </p:cNvSpPr>
          <p:nvPr>
            <p:ph type="title"/>
          </p:nvPr>
        </p:nvSpPr>
        <p:spPr>
          <a:xfrm>
            <a:off x="457200" y="278363"/>
            <a:ext cx="8229600" cy="1143000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게임</a:t>
            </a:r>
            <a:r>
              <a:rPr lang="en-US" altLang="ko-KR" sz="5400">
                <a:solidFill>
                  <a:schemeClr val="tx2">
                    <a:alpha val="100000"/>
                  </a:schemeClr>
                </a:solidFill>
                <a:latin typeface="+mn-lt"/>
              </a:rPr>
              <a:t> </a:t>
            </a:r>
            <a:r>
              <a:rPr lang="ko-KR" altLang="ko-KR" sz="5400">
                <a:solidFill>
                  <a:schemeClr val="tx2">
                    <a:alpha val="100000"/>
                  </a:schemeClr>
                </a:solidFill>
                <a:ea typeface="HY중고딕"/>
              </a:rPr>
              <a:t>설명</a:t>
            </a:r>
          </a:p>
        </p:txBody>
      </p:sp>
      <p:sp>
        <p:nvSpPr>
          <p:cNvPr id="4" name="nppt_14723529572521682"/>
          <p:cNvSpPr txBox="1">
            <a:spLocks noGrp="1"/>
          </p:cNvSpPr>
          <p:nvPr>
            <p:ph idx="1"/>
          </p:nvPr>
        </p:nvSpPr>
        <p:spPr>
          <a:xfrm>
            <a:off x="457200" y="1598725"/>
            <a:ext cx="8229600" cy="5966255"/>
          </a:xfrm>
          <a:prstGeom prst="rect">
            <a:avLst/>
          </a:prstGeom>
          <a:ln w="7500" cap="flat" cmpd="sng">
            <a:prstDash val="solid"/>
            <a:round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메인게임(에피소드 1)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지도에서 스테이지를 선택하게 하고, 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에피소드1의 스테이지는 4개로 구성한다.</a:t>
            </a: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에피소드 1에서는 스프링과 나무상자 몬스터만 등장 시킨다.</a:t>
            </a:r>
          </a:p>
          <a:p>
            <a:pPr marL="0" algn="l">
              <a:lnSpc>
                <a:spcPct val="100000"/>
              </a:lnSpc>
              <a:spcBef>
                <a:spcPts val="3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650"/>
              </a:spcBef>
              <a:buNone/>
            </a:pPr>
            <a:endParaRPr altLang="ko-KR" sz="320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>
          <a:alpha val="100000"/>
        </a:srgbClr>
      </a:dk1>
      <a:lt1>
        <a:srgbClr val="FFFFFF">
          <a:alpha val="100000"/>
        </a:srgbClr>
      </a:lt1>
      <a:dk2>
        <a:srgbClr val="1F497D">
          <a:alpha val="100000"/>
        </a:srgbClr>
      </a:dk2>
      <a:lt2>
        <a:srgbClr val="EEECE1">
          <a:alpha val="100000"/>
        </a:srgbClr>
      </a:lt2>
      <a:accent1>
        <a:srgbClr val="4F81BD">
          <a:alpha val="100000"/>
        </a:srgbClr>
      </a:accent1>
      <a:accent2>
        <a:srgbClr val="C0504D">
          <a:alpha val="100000"/>
        </a:srgbClr>
      </a:accent2>
      <a:accent3>
        <a:srgbClr val="9BBB59">
          <a:alpha val="100000"/>
        </a:srgbClr>
      </a:accent3>
      <a:accent4>
        <a:srgbClr val="8064A2">
          <a:alpha val="100000"/>
        </a:srgbClr>
      </a:accent4>
      <a:accent5>
        <a:srgbClr val="4BACC6">
          <a:alpha val="100000"/>
        </a:srgbClr>
      </a:accent5>
      <a:accent6>
        <a:srgbClr val="F79646">
          <a:alpha val="100000"/>
        </a:srgbClr>
      </a:accent6>
      <a:hlink>
        <a:srgbClr val="0000FF">
          <a:alpha val="100000"/>
        </a:srgbClr>
      </a:hlink>
      <a:folHlink>
        <a:srgbClr val="800080">
          <a:alpha val="100000"/>
        </a:srgbClr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>
            <a:alpha val="100000"/>
          </a:schemeClr>
        </a:solidFill>
        <a:gradFill rotWithShape="1">
          <a:gsLst>
            <a:gs pos="0">
              <a:schemeClr val="phClr">
                <a:alpha val="100000"/>
                <a:tint val="50000"/>
                <a:satMod val="300000"/>
              </a:schemeClr>
            </a:gs>
            <a:gs pos="35000">
              <a:schemeClr val="phClr">
                <a:alpha val="100000"/>
                <a:tint val="37000"/>
                <a:satMod val="300000"/>
              </a:schemeClr>
            </a:gs>
            <a:gs pos="100000">
              <a:schemeClr val="phClr">
                <a:alpha val="100000"/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alpha val="100000"/>
                <a:shade val="51000"/>
                <a:satMod val="130000"/>
              </a:schemeClr>
            </a:gs>
            <a:gs pos="80000">
              <a:schemeClr val="phClr">
                <a:alpha val="100000"/>
                <a:shade val="93000"/>
                <a:satMod val="130000"/>
              </a:schemeClr>
            </a:gs>
            <a:gs pos="100000">
              <a:schemeClr val="phClr">
                <a:alpha val="100000"/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alpha val="100000"/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alpha val="10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alpha val="100000"/>
          </a:schemeClr>
        </a:solidFill>
        <a:gradFill rotWithShape="1">
          <a:gsLst>
            <a:gs pos="0">
              <a:schemeClr val="phClr">
                <a:alpha val="100000"/>
                <a:tint val="40000"/>
                <a:satMod val="350000"/>
              </a:schemeClr>
            </a:gs>
            <a:gs pos="40000">
              <a:schemeClr val="phClr">
                <a:alpha val="100000"/>
                <a:tint val="45000"/>
                <a:shade val="99000"/>
                <a:satMod val="350000"/>
              </a:schemeClr>
            </a:gs>
            <a:gs pos="100000">
              <a:schemeClr val="phClr">
                <a:alpha val="100000"/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alpha val="100000"/>
                <a:tint val="80000"/>
                <a:satMod val="300000"/>
              </a:schemeClr>
            </a:gs>
            <a:gs pos="100000">
              <a:schemeClr val="phClr">
                <a:alpha val="100000"/>
                <a:shade val="30000"/>
                <a:satMod val="200000"/>
              </a:schemeClr>
            </a:gs>
          </a:gsLst>
          <a:path path="circle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129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HY중고딕</vt:lpstr>
      <vt:lpstr>나눔고딕</vt:lpstr>
      <vt:lpstr>돋움</vt:lpstr>
      <vt:lpstr>맑은 고딕</vt:lpstr>
      <vt:lpstr>Arial</vt:lpstr>
      <vt:lpstr/>
      <vt:lpstr>게임기획서</vt:lpstr>
      <vt:lpstr>PowerPoint Presentation</vt:lpstr>
      <vt:lpstr>게임 개요</vt:lpstr>
      <vt:lpstr>게임 컨셉</vt:lpstr>
      <vt:lpstr>게임 컨셉</vt:lpstr>
      <vt:lpstr>게임 설명</vt:lpstr>
      <vt:lpstr>게임 설명</vt:lpstr>
      <vt:lpstr>게임 설명</vt:lpstr>
      <vt:lpstr>게임 설명</vt:lpstr>
      <vt:lpstr>게임 설명</vt:lpstr>
      <vt:lpstr>게임 설명</vt:lpstr>
      <vt:lpstr>게임 설명</vt:lpstr>
      <vt:lpstr>게임 설명</vt:lpstr>
    </vt:vector>
  </TitlesOfParts>
  <Company>사이냅소프트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제목없는 문서</dc:title>
  <dc:creator>전하(agaress)</dc:creator>
  <cp:lastModifiedBy>moon</cp:lastModifiedBy>
  <cp:revision>4</cp:revision>
  <dcterms:modified xsi:type="dcterms:W3CDTF">2016-08-28T05:02:30Z</dcterms:modified>
</cp:coreProperties>
</file>