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1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7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5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BEE4-8444-4846-93A0-ADD18D0CA8BF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A8E9-8AF1-4CB7-9246-DCF1DA561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39310" y="1734074"/>
            <a:ext cx="888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HK" altLang="zh-CN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the Faces by Manifold </a:t>
            </a:r>
            <a:r>
              <a:rPr lang="en-HK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0576" y="4680923"/>
            <a:ext cx="9475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Zhenghui</a:t>
            </a:r>
            <a:r>
              <a:rPr lang="en-US" altLang="zh-C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Department of Chemical and Biological Engineering, HKUST</a:t>
            </a:r>
          </a:p>
        </p:txBody>
      </p:sp>
      <p:sp>
        <p:nvSpPr>
          <p:cNvPr id="7" name="矩形 6"/>
          <p:cNvSpPr/>
          <p:nvPr/>
        </p:nvSpPr>
        <p:spPr>
          <a:xfrm>
            <a:off x="4571578" y="2651178"/>
            <a:ext cx="3033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HK" altLang="zh-C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CSIC 5011 Final Project</a:t>
            </a:r>
            <a:endParaRPr lang="zh-CN" altLang="zh-CN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9" y="1320020"/>
            <a:ext cx="358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Visualization (TSNE)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0280" y="1357025"/>
            <a:ext cx="215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2D Embedding graph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30586" y="1720130"/>
            <a:ext cx="5657151" cy="42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1" y="1072056"/>
            <a:ext cx="195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Parameter study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72" y="1916470"/>
            <a:ext cx="5185261" cy="28320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95753" y="4906154"/>
            <a:ext cx="7241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LLE is more stable and robust with different number of nearest neighbor. 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LSTA achieves smallest absolute error of 4 with 5 nearest neighbor. 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ISOMAP achieves smallest absolute error of 6 with 7 nearest neighbor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72056"/>
            <a:ext cx="201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Parameter study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34" y="1720130"/>
            <a:ext cx="7738242" cy="44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30821" cy="70693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6248" y="2249213"/>
            <a:ext cx="8502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1. MDS and TSNE perform poorly by the order of first eigenvector while the remaining methods have a good performance.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2. The 2D scatter plots of Diffusion map, ISOMAP, LLE, LSTA are very intuitive.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3. We find the best nearest neighbor number for ISOMAP, LLE, LSTA.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2661745" cy="70693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5" y="1647593"/>
            <a:ext cx="6432325" cy="19016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199" y="1219200"/>
            <a:ext cx="118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336" y="3773931"/>
            <a:ext cx="118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335" y="4174041"/>
            <a:ext cx="101950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Sort the face orientation of 33 images from left to right by manifold learning methods.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 the performance of different methods (Diffusion map, MDS, ISOMAP, LLE, LSTA, TSNE).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 the effect of nearest neighbor number and find the best parameter value.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38199" y="4202324"/>
            <a:ext cx="9388367" cy="12822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377966" cy="70693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48067"/>
            <a:ext cx="263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Manifold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638"/>
            <a:ext cx="3922987" cy="21746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0571" y="1748177"/>
            <a:ext cx="515795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Diffusion map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Multidimensional scaling (MDS)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ISOMAP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Locally linear Embedding (LLE)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Tangent Space Alignment (LTSA)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T-distributed Stochastic Neighbor Embedding (TSNE)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4402985"/>
            <a:ext cx="6067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low-dimensional manifold in the high-dimensional space and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corresponding embedded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mapping.</a:t>
            </a:r>
          </a:p>
          <a:p>
            <a:pPr marL="342900" lvl="0" indent="-342900" algn="just">
              <a:buAutoNum type="arabicPeriod"/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low-dimensional manifold structure from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high-dimensional sampled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900" lvl="0" indent="-342900" algn="just"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chieve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dimensional reduction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6056585" y="1972882"/>
            <a:ext cx="407278" cy="2016210"/>
          </a:xfrm>
          <a:prstGeom prst="leftBrace">
            <a:avLst>
              <a:gd name="adj1" fmla="val 8333"/>
              <a:gd name="adj2" fmla="val 49401"/>
            </a:avLst>
          </a:prstGeom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47227" y="4985288"/>
            <a:ext cx="6013725" cy="96286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2420007" cy="70693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ethodology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199" y="1985053"/>
            <a:ext cx="192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Ground </a:t>
            </a:r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truth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5029056"/>
            <a:ext cx="260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3. Evaluation metric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3086" y="3138231"/>
            <a:ext cx="710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eft face direction: small rank number      Right face direction: large rank number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7227" y="4967501"/>
            <a:ext cx="601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bsolute error (AE) 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he difference of rank position between prediction and ground truth label for the same image.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05" y="1289599"/>
            <a:ext cx="7543800" cy="19145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1" y="3741786"/>
            <a:ext cx="7202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2. Predict the face order</a:t>
            </a:r>
          </a:p>
          <a:p>
            <a:pPr lvl="0" algn="just"/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Use different</a:t>
            </a:r>
            <a:r>
              <a:rPr kumimoji="0" lang="en-US" altLang="zh-CN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manifold learning methods to order the face on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eigenvector and visualize on 2D embedding graph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8" y="792162"/>
            <a:ext cx="7269590" cy="4416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8" y="5316511"/>
            <a:ext cx="7269590" cy="821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522243"/>
            <a:ext cx="158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 results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6910" y="5528441"/>
            <a:ext cx="704193" cy="609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91296" y="5528441"/>
            <a:ext cx="704193" cy="6096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88828" y="4004441"/>
            <a:ext cx="6006661" cy="18918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88828" y="1827759"/>
            <a:ext cx="6006661" cy="18918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88827" y="4926766"/>
            <a:ext cx="6006661" cy="1891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88827" y="2764871"/>
            <a:ext cx="6006661" cy="1891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9" y="1320020"/>
            <a:ext cx="358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Visualization (Diffusion map)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84156" y="1335409"/>
            <a:ext cx="215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2D Embedding graph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64316" y="1864074"/>
            <a:ext cx="5621525" cy="37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904796"/>
            <a:ext cx="229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 (MDS) 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336627" y="3348571"/>
            <a:ext cx="4238296" cy="29901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90" y="1087923"/>
            <a:ext cx="6992008" cy="20963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6324" y="718591"/>
            <a:ext cx="347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Order the faces by first eigenvector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6615" y="4568637"/>
            <a:ext cx="215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2D Embedding graph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199" y="1904796"/>
            <a:ext cx="2798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ISOMAP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nearest neighbor</a:t>
            </a:r>
            <a:endParaRPr lang="zh-CN" alt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36324" y="718591"/>
            <a:ext cx="347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Order the faces by first eigenvector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6615" y="4568637"/>
            <a:ext cx="215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2D Embedding graph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25" y="1182515"/>
            <a:ext cx="6969557" cy="20799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27" y="3446457"/>
            <a:ext cx="4199652" cy="27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706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4241" y="1509985"/>
            <a:ext cx="222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</a:t>
            </a:r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6" y="1968094"/>
            <a:ext cx="4990354" cy="34014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17" y="1910095"/>
            <a:ext cx="4914423" cy="3459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5895" y="1509985"/>
            <a:ext cx="222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</a:t>
            </a:r>
            <a:r>
              <a:rPr lang="en-US" altLang="zh-CN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353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PowerPoint 演示文稿</vt:lpstr>
      <vt:lpstr>Introduction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CZH</dc:creator>
  <cp:lastModifiedBy>CZH</cp:lastModifiedBy>
  <cp:revision>26</cp:revision>
  <dcterms:created xsi:type="dcterms:W3CDTF">2020-05-17T06:24:45Z</dcterms:created>
  <dcterms:modified xsi:type="dcterms:W3CDTF">2020-05-17T13:20:03Z</dcterms:modified>
</cp:coreProperties>
</file>