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60" r:id="rId3"/>
    <p:sldId id="261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58" r:id="rId13"/>
    <p:sldId id="292" r:id="rId14"/>
    <p:sldId id="296" r:id="rId15"/>
    <p:sldId id="297" r:id="rId16"/>
    <p:sldId id="298" r:id="rId17"/>
    <p:sldId id="299" r:id="rId18"/>
    <p:sldId id="300" r:id="rId19"/>
    <p:sldId id="301" r:id="rId20"/>
    <p:sldId id="278" r:id="rId21"/>
    <p:sldId id="293" r:id="rId22"/>
    <p:sldId id="302" r:id="rId23"/>
    <p:sldId id="304" r:id="rId24"/>
    <p:sldId id="303" r:id="rId25"/>
    <p:sldId id="280" r:id="rId26"/>
    <p:sldId id="294" r:id="rId27"/>
    <p:sldId id="305" r:id="rId28"/>
    <p:sldId id="306" r:id="rId29"/>
    <p:sldId id="307" r:id="rId30"/>
    <p:sldId id="308" r:id="rId31"/>
    <p:sldId id="283" r:id="rId32"/>
    <p:sldId id="311" r:id="rId33"/>
    <p:sldId id="295" r:id="rId34"/>
    <p:sldId id="309" r:id="rId35"/>
    <p:sldId id="310" r:id="rId36"/>
    <p:sldId id="25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/>
    <p:restoredTop sz="94644"/>
  </p:normalViewPr>
  <p:slideViewPr>
    <p:cSldViewPr>
      <p:cViewPr>
        <p:scale>
          <a:sx n="108" d="100"/>
          <a:sy n="108" d="100"/>
        </p:scale>
        <p:origin x="1736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1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9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1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6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5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7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39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89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0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2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1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4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06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89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72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2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18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2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06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25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74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6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66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56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436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08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46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56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37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2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6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0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4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6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2018. 12. 3.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658406"/>
            <a:ext cx="6336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JDBC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를 사용한 쇼핑몰 앱 구현  화면설명서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178714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김선정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정한나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이세웅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Database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프로젝트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5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조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84522" y="5934100"/>
            <a:ext cx="695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올바른 정보 입력 시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비밀번호를 알려준다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(person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테이블 사용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)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"/>
          <a:stretch/>
        </p:blipFill>
        <p:spPr>
          <a:xfrm>
            <a:off x="1378591" y="539245"/>
            <a:ext cx="6120000" cy="4884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관리자나 판매자로는 아직 구현하지 못하였다</a:t>
            </a:r>
          </a:p>
          <a:p>
            <a:r>
              <a:rPr lang="en-US" altLang="ko-KR" sz="2000" b="1" spc="-150" dirty="0" smtClean="0">
                <a:solidFill>
                  <a:prstClr val="black"/>
                </a:solidFill>
              </a:rPr>
              <a:t>(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고객에 초점을 맞춰 구현하였다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)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3" y="560464"/>
            <a:ext cx="622928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99591" y="4296781"/>
            <a:ext cx="122582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46107" y="2794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쇼핑몰 앱 구현 화면설명서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92569" y="2495211"/>
            <a:ext cx="7686854" cy="2159146"/>
            <a:chOff x="692569" y="2495211"/>
            <a:chExt cx="7686854" cy="2159146"/>
          </a:xfrm>
        </p:grpSpPr>
        <p:sp>
          <p:nvSpPr>
            <p:cNvPr id="21" name="TextBox 20"/>
            <p:cNvSpPr txBox="1"/>
            <p:nvPr/>
          </p:nvSpPr>
          <p:spPr>
            <a:xfrm>
              <a:off x="692569" y="2495211"/>
              <a:ext cx="7686854" cy="102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</a:t>
              </a:r>
              <a:r>
                <a:rPr lang="ko-KR" altLang="en-US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       </a:t>
              </a: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721" y="2687749"/>
              <a:ext cx="487854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상품리스트 보기</a:t>
              </a:r>
              <a:endParaRPr lang="ko-KR" altLang="en-US" sz="4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endParaRPr>
            </a:p>
          </p:txBody>
        </p:sp>
        <p:cxnSp>
          <p:nvCxnSpPr>
            <p:cNvPr id="23" name="직선 연결선 13"/>
            <p:cNvCxnSpPr/>
            <p:nvPr/>
          </p:nvCxnSpPr>
          <p:spPr>
            <a:xfrm>
              <a:off x="1115616" y="4632385"/>
              <a:ext cx="6840760" cy="21972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prstClr val="black"/>
                </a:solidFill>
              </a:rPr>
              <a:t>“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HOME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”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에 구현되어 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구성은 검색창과 정렬버튼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상품 리스트 테이블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즐겨찾기 추가버튼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장바구니 추가버튼이 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85117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FF0000"/>
                </a:solidFill>
              </a:rPr>
              <a:t>Search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검색란 존재 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=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이름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/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카테고리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/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사이즈로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검색 가능하다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b="1" spc="-150" dirty="0" smtClean="0">
              <a:solidFill>
                <a:prstClr val="black"/>
              </a:solidFill>
            </a:endParaRPr>
          </a:p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 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이름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(name)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은 </a:t>
            </a:r>
            <a:r>
              <a:rPr lang="en-US" altLang="ko-KR" sz="2000" b="1" spc="-150" dirty="0" err="1" smtClean="0">
                <a:solidFill>
                  <a:prstClr val="black"/>
                </a:solidFill>
              </a:rPr>
              <a:t>P_name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으로 검색한다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66399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prstClr val="black"/>
                </a:solidFill>
              </a:rPr>
              <a:t>이름</a:t>
            </a:r>
            <a:r>
              <a:rPr lang="en-US" altLang="ko-KR" sz="2000" b="1" spc="-150" dirty="0">
                <a:solidFill>
                  <a:prstClr val="black"/>
                </a:solidFill>
              </a:rPr>
              <a:t>/</a:t>
            </a:r>
            <a:r>
              <a:rPr lang="ko-KR" altLang="en-US" sz="2000" b="1" spc="-150" dirty="0">
                <a:solidFill>
                  <a:prstClr val="black"/>
                </a:solidFill>
              </a:rPr>
              <a:t>카테고리</a:t>
            </a:r>
            <a:r>
              <a:rPr lang="en-US" altLang="ko-KR" sz="2000" b="1" spc="-150" dirty="0">
                <a:solidFill>
                  <a:prstClr val="black"/>
                </a:solidFill>
              </a:rPr>
              <a:t>/</a:t>
            </a:r>
            <a:r>
              <a:rPr lang="ko-KR" altLang="en-US" sz="2000" b="1" spc="-150" dirty="0">
                <a:solidFill>
                  <a:prstClr val="black"/>
                </a:solidFill>
              </a:rPr>
              <a:t>사이즈로 검색 가능하다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  <a:p>
            <a:r>
              <a:rPr lang="ko-KR" altLang="en-US" sz="2000" b="1" spc="-150" dirty="0" smtClean="0">
                <a:solidFill>
                  <a:srgbClr val="FF0000"/>
                </a:solidFill>
              </a:rPr>
              <a:t>카테고리별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(category)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검색한 화면이다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b="1" spc="-15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68479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prstClr val="black"/>
                </a:solidFill>
              </a:rPr>
              <a:t>이름</a:t>
            </a:r>
            <a:r>
              <a:rPr lang="en-US" altLang="ko-KR" sz="2000" b="1" spc="-150" dirty="0">
                <a:solidFill>
                  <a:prstClr val="black"/>
                </a:solidFill>
              </a:rPr>
              <a:t>/</a:t>
            </a:r>
            <a:r>
              <a:rPr lang="ko-KR" altLang="en-US" sz="2000" b="1" spc="-150" dirty="0">
                <a:solidFill>
                  <a:prstClr val="black"/>
                </a:solidFill>
              </a:rPr>
              <a:t>카테고리</a:t>
            </a:r>
            <a:r>
              <a:rPr lang="en-US" altLang="ko-KR" sz="2000" b="1" spc="-150" dirty="0">
                <a:solidFill>
                  <a:prstClr val="black"/>
                </a:solidFill>
              </a:rPr>
              <a:t>/</a:t>
            </a:r>
            <a:r>
              <a:rPr lang="ko-KR" altLang="en-US" sz="2000" b="1" spc="-150" dirty="0">
                <a:solidFill>
                  <a:prstClr val="black"/>
                </a:solidFill>
              </a:rPr>
              <a:t>사이즈로 검색 가능하다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b="1" spc="-150" dirty="0" smtClean="0">
              <a:solidFill>
                <a:prstClr val="black"/>
              </a:solidFill>
            </a:endParaRPr>
          </a:p>
          <a:p>
            <a:r>
              <a:rPr lang="ko-KR" altLang="en-US" sz="2000" b="1" spc="-150" dirty="0" smtClean="0">
                <a:solidFill>
                  <a:srgbClr val="FF0000"/>
                </a:solidFill>
              </a:rPr>
              <a:t>사이즈별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(size)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로 검색한 화면이다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b="1" spc="-15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66399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FF0000"/>
                </a:solidFill>
              </a:rPr>
              <a:t>Order by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의 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name, price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버튼을 통해 이름순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/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가격순 으로 정렬할 수 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기존상품 뿐 아니라 검색 한 결과에 대해서도 정렬 가능하다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88837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FF0000"/>
                </a:solidFill>
              </a:rPr>
              <a:t>ADD CART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버튼을 누르면 장바구니에 선택한 상품을 추가할 수 있다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49678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FF0000"/>
                </a:solidFill>
              </a:rPr>
              <a:t>ADD FAVORITE</a:t>
            </a:r>
            <a:r>
              <a:rPr lang="ko-KR" altLang="en-US" sz="2000" b="1" spc="-150" dirty="0">
                <a:solidFill>
                  <a:srgbClr val="FF0000"/>
                </a:solidFill>
              </a:rPr>
              <a:t>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버튼을 누르면 장바구니에 선택한 상품을 추가할 수 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13819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3113" y="360867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Tx/>
              <a:buChar char="-"/>
            </a:pPr>
            <a:r>
              <a:rPr lang="ko-KR" altLang="en-US" sz="1200" b="1" spc="-150" dirty="0" smtClean="0">
                <a:solidFill>
                  <a:prstClr val="black"/>
                </a:solidFill>
              </a:rPr>
              <a:t>로그인</a:t>
            </a:r>
          </a:p>
          <a:p>
            <a:pPr marL="171450" lvl="0" indent="-171450">
              <a:buFontTx/>
              <a:buChar char="-"/>
            </a:pPr>
            <a:endParaRPr lang="ko-KR" altLang="en-US" sz="12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200" b="1" spc="-150" dirty="0" smtClean="0">
                <a:solidFill>
                  <a:prstClr val="black"/>
                </a:solidFill>
              </a:rPr>
              <a:t>비밀번호 찾기</a:t>
            </a:r>
          </a:p>
          <a:p>
            <a:pPr lvl="0"/>
            <a:endParaRPr lang="ko-KR" altLang="en-US" sz="12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200" b="1" spc="-150" dirty="0" smtClean="0">
                <a:solidFill>
                  <a:prstClr val="black"/>
                </a:solidFill>
              </a:rPr>
              <a:t>회원가입</a:t>
            </a:r>
            <a:endParaRPr lang="en-US" altLang="ko-KR" sz="1200" b="1" spc="-15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화면 목차와 구성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</a:t>
            </a:r>
            <a:r>
              <a:rPr lang="ko-KR" altLang="en-US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  <a:r>
              <a:rPr lang="ko-KR" altLang="en-US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</a:t>
            </a:r>
            <a:r>
              <a:rPr lang="ko-KR" altLang="en-US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  </a:t>
            </a:r>
            <a:r>
              <a:rPr lang="ko-KR" altLang="en-US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로그인 화면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23728" y="360867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Tx/>
              <a:buChar char="-"/>
            </a:pPr>
            <a:r>
              <a:rPr lang="ko-KR" altLang="en-US" sz="1200" b="1" spc="-150" dirty="0" smtClean="0">
                <a:solidFill>
                  <a:prstClr val="black"/>
                </a:solidFill>
              </a:rPr>
              <a:t>검색창</a:t>
            </a:r>
          </a:p>
          <a:p>
            <a:pPr marL="171450" lvl="0" indent="-171450">
              <a:buFontTx/>
              <a:buChar char="-"/>
            </a:pPr>
            <a:endParaRPr lang="ko-KR" altLang="en-US" sz="12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200" b="1" spc="-150" dirty="0" smtClean="0">
                <a:solidFill>
                  <a:prstClr val="black"/>
                </a:solidFill>
              </a:rPr>
              <a:t>정렬버튼</a:t>
            </a:r>
          </a:p>
          <a:p>
            <a:pPr marL="171450" lvl="0" indent="-171450">
              <a:buFontTx/>
              <a:buChar char="-"/>
            </a:pPr>
            <a:endParaRPr lang="ko-KR" altLang="en-US" sz="12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상품리스트 테이블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즐겨찾기 추가버튼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장바구니 추가버튼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832111" y="361233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Tx/>
              <a:buChar char="-"/>
            </a:pPr>
            <a:r>
              <a:rPr lang="ko-KR" altLang="en-US" sz="1200" b="1" spc="-150" dirty="0" smtClean="0">
                <a:solidFill>
                  <a:prstClr val="black"/>
                </a:solidFill>
              </a:rPr>
              <a:t>즐겨찾기 테이블</a:t>
            </a:r>
          </a:p>
          <a:p>
            <a:pPr marL="171450" lvl="0" indent="-171450">
              <a:buFontTx/>
              <a:buChar char="-"/>
            </a:pPr>
            <a:endParaRPr lang="ko-KR" altLang="en-US" sz="1200" b="1" spc="-15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장바구니 추가버튼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즐겨찾기삭제버튼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77689" y="360867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장바구니테이블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장바구니 삭제버튼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구매버튼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내가가진 포인트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체크한 상품 포인트 합계</a:t>
            </a:r>
            <a:endParaRPr lang="en-US" altLang="ko-KR" sz="1100" b="1" spc="-15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23267" y="360867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마이페이지 테이블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회원정보 수정버튼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포인트 충전버튼</a:t>
            </a:r>
          </a:p>
          <a:p>
            <a:pPr marL="171450" lvl="0" indent="-171450">
              <a:buFontTx/>
              <a:buChar char="-"/>
            </a:pPr>
            <a:endParaRPr lang="ko-KR" altLang="en-US" sz="1100" b="1" spc="-150" dirty="0" smtClean="0">
              <a:solidFill>
                <a:prstClr val="black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b="1" spc="-150" dirty="0" smtClean="0">
                <a:solidFill>
                  <a:prstClr val="black"/>
                </a:solidFill>
              </a:rPr>
              <a:t>구매기록버튼</a:t>
            </a:r>
            <a:endParaRPr lang="en-US" altLang="ko-KR" sz="1100" b="1" spc="-15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8500" y="283107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상품 리스트 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즐겨찾기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292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장바구니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마이페이지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5264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25017" y="6161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쇼핑몰 앱 구현 화면설명서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2569" y="2495211"/>
            <a:ext cx="7686854" cy="1208201"/>
            <a:chOff x="692569" y="2495211"/>
            <a:chExt cx="7686854" cy="1208201"/>
          </a:xfrm>
        </p:grpSpPr>
        <p:sp>
          <p:nvSpPr>
            <p:cNvPr id="20" name="TextBox 19"/>
            <p:cNvSpPr txBox="1"/>
            <p:nvPr/>
          </p:nvSpPr>
          <p:spPr>
            <a:xfrm>
              <a:off x="692569" y="2495211"/>
              <a:ext cx="7686854" cy="102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</a:t>
              </a:r>
              <a:r>
                <a:rPr lang="ko-KR" altLang="en-US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       </a:t>
              </a: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0721" y="2687749"/>
              <a:ext cx="48785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즐겨찾기</a:t>
              </a:r>
              <a:endParaRPr lang="ko-KR" altLang="en-US" sz="4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endParaRPr>
            </a:p>
          </p:txBody>
        </p:sp>
        <p:cxnSp>
          <p:nvCxnSpPr>
            <p:cNvPr id="22" name="직선 연결선 13"/>
            <p:cNvCxnSpPr/>
            <p:nvPr/>
          </p:nvCxnSpPr>
          <p:spPr>
            <a:xfrm>
              <a:off x="1115616" y="3631404"/>
              <a:ext cx="6768752" cy="72008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9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prstClr val="black"/>
                </a:solidFill>
              </a:rPr>
              <a:t>“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FAVIRITE”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에 구현되어있다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 즐겨찾기 테이블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장바구니 추가버튼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즐겨찾기에서 삭제버튼으로 구성되어있다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66399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즐겨찾기에서 삭제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(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체크 후 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DELETE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)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되는 경우 목록에서 삭제된다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86488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즐겨찾기에서 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장바구니로 추가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(Move to Cart)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하는 경우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기존 즐겨찾기에서 삭제되지 않는다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48680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prstClr val="black"/>
                </a:solidFill>
              </a:rPr>
              <a:t>FAVORITE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는 즐겨찾기 테이블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(DB)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를 보여주는 것이 아니라 다른테이블과 조인한 결과를 보여준다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57170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7662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25017" y="6161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쇼핑몰 앱 구현 화면설명서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2569" y="2495211"/>
            <a:ext cx="7686854" cy="1208201"/>
            <a:chOff x="692569" y="2495211"/>
            <a:chExt cx="7686854" cy="1208201"/>
          </a:xfrm>
        </p:grpSpPr>
        <p:sp>
          <p:nvSpPr>
            <p:cNvPr id="18" name="TextBox 17"/>
            <p:cNvSpPr txBox="1"/>
            <p:nvPr/>
          </p:nvSpPr>
          <p:spPr>
            <a:xfrm>
              <a:off x="692569" y="2495211"/>
              <a:ext cx="7686854" cy="102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</a:t>
              </a:r>
              <a:r>
                <a:rPr lang="ko-KR" altLang="en-US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       </a:t>
              </a: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60721" y="2687749"/>
              <a:ext cx="48785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장바구니</a:t>
              </a:r>
              <a:endParaRPr lang="ko-KR" altLang="en-US" sz="4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endParaRPr>
            </a:p>
          </p:txBody>
        </p:sp>
        <p:cxnSp>
          <p:nvCxnSpPr>
            <p:cNvPr id="20" name="직선 연결선 13"/>
            <p:cNvCxnSpPr/>
            <p:nvPr/>
          </p:nvCxnSpPr>
          <p:spPr>
            <a:xfrm>
              <a:off x="1115616" y="3631404"/>
              <a:ext cx="6768752" cy="72008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rgbClr val="FF0000"/>
                </a:solidFill>
              </a:rPr>
              <a:t>“CART”</a:t>
            </a:r>
            <a:r>
              <a:rPr lang="ko-KR" altLang="en-US" b="1" spc="-150" dirty="0" smtClean="0">
                <a:solidFill>
                  <a:prstClr val="black"/>
                </a:solidFill>
              </a:rPr>
              <a:t>에 구현되어있다</a:t>
            </a:r>
            <a:r>
              <a:rPr lang="en-US" altLang="ko-KR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b="1" spc="-150" dirty="0" smtClean="0">
                <a:solidFill>
                  <a:prstClr val="black"/>
                </a:solidFill>
              </a:rPr>
              <a:t> 장바구니 테이블</a:t>
            </a:r>
            <a:r>
              <a:rPr lang="en-US" altLang="ko-KR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b="1" spc="-150" dirty="0" smtClean="0">
                <a:solidFill>
                  <a:prstClr val="black"/>
                </a:solidFill>
              </a:rPr>
              <a:t> 장바구니 삭제버튼</a:t>
            </a:r>
            <a:r>
              <a:rPr lang="en-US" altLang="ko-KR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b="1" spc="-150" dirty="0" smtClean="0">
                <a:solidFill>
                  <a:prstClr val="black"/>
                </a:solidFill>
              </a:rPr>
              <a:t> 구매버튼</a:t>
            </a:r>
            <a:r>
              <a:rPr lang="en-US" altLang="ko-KR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b="1" spc="-150" dirty="0" smtClean="0">
                <a:solidFill>
                  <a:prstClr val="black"/>
                </a:solidFill>
              </a:rPr>
              <a:t> 내가 가진 포인트</a:t>
            </a:r>
            <a:r>
              <a:rPr lang="en-US" altLang="ko-KR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b="1" spc="-150" dirty="0" smtClean="0">
                <a:solidFill>
                  <a:prstClr val="black"/>
                </a:solidFill>
              </a:rPr>
              <a:t> 체크한 아이템들의 총 포인트로 구성되어 있다</a:t>
            </a:r>
            <a:r>
              <a:rPr lang="en-US" altLang="ko-KR" b="1" spc="-150" dirty="0" smtClean="0">
                <a:solidFill>
                  <a:prstClr val="black"/>
                </a:solidFill>
              </a:rPr>
              <a:t>.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19701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4" y="5624119"/>
            <a:ext cx="736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rgbClr val="FF0000"/>
                </a:solidFill>
              </a:rPr>
              <a:t>개수</a:t>
            </a:r>
            <a:r>
              <a:rPr lang="en-US" altLang="ko-KR" sz="1600" b="1" spc="-150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spc="-150" dirty="0" err="1" smtClean="0">
                <a:solidFill>
                  <a:srgbClr val="FF0000"/>
                </a:solidFill>
              </a:rPr>
              <a:t>P_count</a:t>
            </a:r>
            <a:r>
              <a:rPr lang="en-US" altLang="ko-KR" sz="1600" b="1" spc="-150" dirty="0">
                <a:solidFill>
                  <a:srgbClr val="FF0000"/>
                </a:solidFill>
              </a:rPr>
              <a:t>)</a:t>
            </a:r>
            <a:r>
              <a:rPr lang="ko-KR" altLang="en-US" sz="1600" b="1" spc="-150" dirty="0" smtClean="0">
                <a:solidFill>
                  <a:prstClr val="black"/>
                </a:solidFill>
              </a:rPr>
              <a:t>를 더블클릭하면 수정할 수 있다</a:t>
            </a:r>
            <a:r>
              <a:rPr lang="en-US" altLang="ko-KR" sz="16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1600" b="1" spc="-150" dirty="0" smtClean="0">
                <a:solidFill>
                  <a:prstClr val="black"/>
                </a:solidFill>
              </a:rPr>
              <a:t> 바뀐 가격은 지금 적용되지 않는다</a:t>
            </a:r>
            <a:r>
              <a:rPr lang="en-US" altLang="ko-KR" sz="16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1600" b="1" spc="-150" dirty="0" smtClean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600" b="1" spc="-150" dirty="0" smtClean="0">
                <a:solidFill>
                  <a:prstClr val="black"/>
                </a:solidFill>
              </a:rPr>
              <a:t>체크시 바뀐 가격이 적용된다</a:t>
            </a:r>
            <a:r>
              <a:rPr lang="en-US" altLang="ko-KR" sz="16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1600" b="1" spc="-150" dirty="0" smtClean="0">
                <a:solidFill>
                  <a:prstClr val="black"/>
                </a:solidFill>
              </a:rPr>
              <a:t> 체크한 아이템들은 개수를 수정할 수 없다</a:t>
            </a:r>
            <a:r>
              <a:rPr lang="en-US" altLang="ko-KR" sz="16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1600" b="1" spc="-150" dirty="0" smtClean="0">
                <a:solidFill>
                  <a:prstClr val="black"/>
                </a:solidFill>
              </a:rPr>
              <a:t> 체크를 해제한 후에 개수 수정이 가능하다</a:t>
            </a:r>
            <a:r>
              <a:rPr lang="en-US" altLang="ko-KR" sz="1600" b="1" spc="-150" dirty="0" smtClean="0">
                <a:solidFill>
                  <a:prstClr val="black"/>
                </a:solidFill>
              </a:rPr>
              <a:t>.</a:t>
            </a:r>
            <a:endParaRPr lang="ko-KR" alt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66399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체크하면 아이템들의 가격이 그때그때 계산되어 아래 총 포인트에 표시된다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그러나 포인트가 부족할 시 구매할 수 없다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38501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prstClr val="black"/>
                </a:solidFill>
              </a:rPr>
              <a:t>체크한 아이템들에 대해 </a:t>
            </a:r>
            <a:r>
              <a:rPr lang="ko-KR" altLang="en-US" sz="2000" b="1" spc="-150" dirty="0">
                <a:solidFill>
                  <a:srgbClr val="FF0000"/>
                </a:solidFill>
              </a:rPr>
              <a:t>구매 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(BUY ITEMS)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또는 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삭제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(REMOVE ITEMS)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spc="-150" dirty="0">
                <a:solidFill>
                  <a:prstClr val="black"/>
                </a:solidFill>
              </a:rPr>
              <a:t>할 수 있다</a:t>
            </a:r>
            <a:r>
              <a:rPr lang="en-US" altLang="ko-KR" sz="2000" b="1" spc="-150" dirty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39245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7907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쇼핑몰 앱 구현 화면설명서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2569" y="2495211"/>
            <a:ext cx="7686854" cy="1208201"/>
            <a:chOff x="692569" y="2495211"/>
            <a:chExt cx="7686854" cy="1208201"/>
          </a:xfrm>
        </p:grpSpPr>
        <p:sp>
          <p:nvSpPr>
            <p:cNvPr id="15" name="TextBox 14"/>
            <p:cNvSpPr txBox="1"/>
            <p:nvPr/>
          </p:nvSpPr>
          <p:spPr>
            <a:xfrm>
              <a:off x="692569" y="2495211"/>
              <a:ext cx="7686854" cy="102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</a:t>
              </a:r>
              <a:r>
                <a:rPr lang="ko-KR" altLang="en-US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       </a:t>
              </a: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0721" y="2687749"/>
              <a:ext cx="48785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로그인</a:t>
              </a:r>
              <a:r>
                <a:rPr lang="ko-KR" altLang="en-US" sz="48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 </a:t>
              </a:r>
              <a:r>
                <a:rPr lang="ko-KR" altLang="en-US" sz="60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화면</a:t>
              </a:r>
              <a:endParaRPr lang="ko-KR" altLang="en-US" sz="4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115616" y="3631404"/>
              <a:ext cx="6768752" cy="72008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FF0000"/>
                </a:solidFill>
              </a:rPr>
              <a:t>구매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(BUY ITEMS)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를 하면 장바구니 리스트에서 삭제된다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b="1" spc="-150" dirty="0" smtClean="0">
              <a:solidFill>
                <a:prstClr val="black"/>
              </a:solidFill>
            </a:endParaRPr>
          </a:p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구매 시 재고가 부족한 물품들은 알아서 제외하고 구매된다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18249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7662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25017" y="6161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쇼핑몰 앱 구현 화면설명서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92569" y="2495211"/>
            <a:ext cx="7686854" cy="1208201"/>
            <a:chOff x="692569" y="2495211"/>
            <a:chExt cx="7686854" cy="1208201"/>
          </a:xfrm>
        </p:grpSpPr>
        <p:sp>
          <p:nvSpPr>
            <p:cNvPr id="16" name="TextBox 15"/>
            <p:cNvSpPr txBox="1"/>
            <p:nvPr/>
          </p:nvSpPr>
          <p:spPr>
            <a:xfrm>
              <a:off x="692569" y="2495211"/>
              <a:ext cx="7686854" cy="1025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</a:t>
              </a:r>
              <a:r>
                <a:rPr lang="ko-KR" altLang="en-US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       </a:t>
              </a:r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  <a:r>
                <a:rPr lang="en-US" altLang="ko-KR" sz="60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0721" y="2687749"/>
              <a:ext cx="48785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마이페이지</a:t>
              </a:r>
              <a:endParaRPr lang="ko-KR" altLang="en-US" sz="4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endParaRPr>
            </a:p>
          </p:txBody>
        </p:sp>
        <p:cxnSp>
          <p:nvCxnSpPr>
            <p:cNvPr id="22" name="직선 연결선 13"/>
            <p:cNvCxnSpPr/>
            <p:nvPr/>
          </p:nvCxnSpPr>
          <p:spPr>
            <a:xfrm>
              <a:off x="1115616" y="3631404"/>
              <a:ext cx="6768752" cy="72008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5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FF0000"/>
                </a:solidFill>
              </a:rPr>
              <a:t>“MYPAGE”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에 구현되어있다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마이페이지 테이블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회원정보 수정 버튼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포인트 충전 버튼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구매기록 버튼으로 구성되어있다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18249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FF0000"/>
                </a:solidFill>
              </a:rPr>
              <a:t>테이블을 더블클릭하면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회원정보를 수정할 수 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아이디와 핸드폰 번호는 수정 불가하다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수정한 정보는 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“APPLY CHANGES”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를 눌러야 저장된다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67550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FF0000"/>
                </a:solidFill>
              </a:rPr>
              <a:t>포인트 충전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(ADD POINTS)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버튼을 이용하여 포인트 충전을 할 수 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r>
              <a:rPr lang="en-US" altLang="ko-KR" sz="2000" b="1" spc="-150" dirty="0">
                <a:solidFill>
                  <a:prstClr val="black"/>
                </a:solidFill>
              </a:rPr>
              <a:t>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금액은 단위에 상관없이 가능하다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39245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FF0000"/>
                </a:solidFill>
              </a:rPr>
              <a:t>구매기록버튼 </a:t>
            </a:r>
            <a:r>
              <a:rPr lang="en-US" altLang="ko-KR" sz="2000" b="1" spc="-150" dirty="0" smtClean="0">
                <a:solidFill>
                  <a:srgbClr val="FF0000"/>
                </a:solidFill>
              </a:rPr>
              <a:t>“SHOW LOG”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를 누르면 내가 구매한 목록과 시간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포인트 정보를 볼 수 있다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87" y="548680"/>
            <a:ext cx="62618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김선정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정한나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 이세웅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쇼핑몰 앱 구현 화면설명서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596612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GITHUB</a:t>
            </a:r>
            <a:r>
              <a:rPr lang="ko-KR" altLang="en-US" b="1" dirty="0" smtClean="0"/>
              <a:t> 주소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Sunmon</a:t>
            </a:r>
            <a:r>
              <a:rPr lang="en-US" b="1" dirty="0"/>
              <a:t>/Database_2018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88852" y="5895164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로그인 시 아이디와 비밀번호가 필요하며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비밀번호 찾기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회원가입 버튼이 존재한다 </a:t>
            </a:r>
            <a:endParaRPr lang="ko-KR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64" y="593554"/>
            <a:ext cx="626181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FF0000"/>
                </a:solidFill>
              </a:rPr>
              <a:t>Register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버튼 클릭 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=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회원가입</a:t>
            </a:r>
          </a:p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회원가입시 모든 필드를 채우지 않으면 회원가입이 불가하다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b="1" spc="-150" dirty="0" smtClean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48" y="542152"/>
            <a:ext cx="6162296" cy="50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7295" y="5624119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회원가입 시 기존 아이디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/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핸드폰 번호가 있으면 새로 가입 불가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b="1" spc="-150" dirty="0" smtClean="0">
              <a:solidFill>
                <a:prstClr val="black"/>
              </a:solidFill>
            </a:endParaRPr>
          </a:p>
          <a:p>
            <a:r>
              <a:rPr lang="en-US" altLang="ko-KR" sz="2000" b="1" spc="-150" dirty="0" smtClean="0">
                <a:solidFill>
                  <a:prstClr val="black"/>
                </a:solidFill>
              </a:rPr>
              <a:t>(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중복 아이디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핸드폰번호 사용 안됨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)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75" y="539245"/>
            <a:ext cx="6208041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84522" y="5934100"/>
            <a:ext cx="695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가입 완료된 화면 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(person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에 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insert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된다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)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02" y="539245"/>
            <a:ext cx="6298387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70913" y="5632658"/>
            <a:ext cx="695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rgbClr val="FF0000"/>
                </a:solidFill>
              </a:rPr>
              <a:t>Forgot password? 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= 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비밀번호 찾기</a:t>
            </a:r>
          </a:p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비밀번호 찾기는 아이디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/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핸드폰 번호로 진행된다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52" y="539245"/>
            <a:ext cx="6283887" cy="50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13188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래픽 10" descr="문서">
            <a:extLst>
              <a:ext uri="{FF2B5EF4-FFF2-40B4-BE49-F238E27FC236}">
                <a16:creationId xmlns="" xmlns:a16="http://schemas.microsoft.com/office/drawing/2014/main" id="{01D578A7-5F99-4D6B-BE66-75CBFFED6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661248"/>
            <a:ext cx="672962" cy="6729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77626" y="5934100"/>
            <a:ext cx="695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prstClr val="black"/>
                </a:solidFill>
              </a:rPr>
              <a:t>핸드폰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,</a:t>
            </a:r>
            <a:r>
              <a:rPr lang="ko-KR" altLang="en-US" sz="2000" b="1" spc="-150" dirty="0" smtClean="0">
                <a:solidFill>
                  <a:prstClr val="black"/>
                </a:solidFill>
              </a:rPr>
              <a:t> 아이디를 잘못 입력 하면 일치하는 정보가 없다고 뜬다</a:t>
            </a:r>
            <a:r>
              <a:rPr lang="en-US" altLang="ko-KR" sz="2000" b="1" spc="-150" dirty="0" smtClean="0">
                <a:solidFill>
                  <a:prstClr val="black"/>
                </a:solidFill>
              </a:rPr>
              <a:t>.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68" y="533533"/>
            <a:ext cx="6401455" cy="50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rgbClr val="FF0000"/>
                </a:solidFill>
              </a:rPr>
              <a:t>쇼핑몰 앱 구현 화면설명서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783</Words>
  <Application>Microsoft Macintosh PowerPoint</Application>
  <PresentationFormat>On-screen Show (4:3)</PresentationFormat>
  <Paragraphs>200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HY헤드라인M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Microsoft Office User</cp:lastModifiedBy>
  <cp:revision>56</cp:revision>
  <dcterms:created xsi:type="dcterms:W3CDTF">2016-11-03T20:47:04Z</dcterms:created>
  <dcterms:modified xsi:type="dcterms:W3CDTF">2018-12-03T03:29:27Z</dcterms:modified>
</cp:coreProperties>
</file>