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CECF8-EDB3-4007-BF20-37494EC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AA9A1B-8D2C-405F-A328-156703CE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0B65-DBAC-4EF4-A37A-A61BB349FFA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B28C5-A8EC-4DE3-8ABF-90819B8B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D259F-5AA1-4F7E-BD88-5FCF2BEF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6AA7-C1F2-414E-A37F-302FFA3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70620E-ACCF-4297-9967-0C9E0992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24440-77AD-44CE-BF2A-69189F05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85208-D329-4C7A-B474-F1C7301BF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0B65-DBAC-4EF4-A37A-A61BB349FFA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6C3C-CE8F-4E2B-AC14-D39F436C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24D0B-7F5B-483F-95AD-963BB92C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6AA7-C1F2-414E-A37F-302FFA3E7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AE30364-9FCC-4F62-9B34-C9A8F75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A09CBC-DE5E-47FA-BD99-5FE6118022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3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569568-A978-4D36-A61B-43D85136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E05E7-28C5-46D7-A497-B48F92844F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4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18F86BE-0ACD-43C1-9B23-A8014B2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6149C3-C3EF-4D50-8FE1-C773BA423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6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AD30AD0-46F1-432B-8176-B72EC495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96931-7E86-4D6C-868B-9C41530F72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4A0C1E-16A3-45D2-BCD6-67FE861C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2D59AD-0BF8-41D8-B302-CDD34C1E1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1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8BC0ED-50FA-4938-A127-2F319C4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BF4CA8-1844-4822-91C3-BFB3DD0EC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4F19395-4CB7-4FC5-9676-EABD95E3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796C72-4895-41B8-8F71-AC3FDC42C9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DB24A6D-A619-4964-B934-736C976C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E06DB-3F78-4BCF-A123-CBF3A42D3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C7A093-63EB-463D-B781-8F02F210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44392-32FE-4064-8A88-975E8F2D0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68D28D7-4345-4F12-82EF-EEEA35B1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E3E52-1037-43E8-83B6-5CAF779471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104AED5-A4E9-43CF-9A37-9C9D29F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D56CB-FB12-4673-B69B-B9E8D84BC2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7998065-899F-435F-9382-F90C8472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315A4-A7AC-42D6-9B0D-2E2D2D1E3B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53CED2D-CA71-485C-8762-92D7FC77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F932AB-23A3-406C-8236-9E37F96650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DABD7CF-FC3C-4A1A-B392-E61C484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5815-EFEA-42AF-A397-F1427291D6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C8868C1-E713-4731-8C25-A6BBAE7B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4AE95-C1A6-4698-A14E-D252F2B9ED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8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FA5F9D7-9E79-4989-92E8-7A016BC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D4AAC-8F21-4DB9-BD7C-AA6CF4A28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4B03CD3-1F58-4816-886E-E3E8F99E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4B496-9132-4376-A5D4-8EC5B4C8F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JANG</dc:creator>
  <cp:lastModifiedBy>JIYOUNG JANG</cp:lastModifiedBy>
  <cp:revision>1</cp:revision>
  <dcterms:created xsi:type="dcterms:W3CDTF">2019-06-19T09:49:12Z</dcterms:created>
  <dcterms:modified xsi:type="dcterms:W3CDTF">2019-06-19T09:49:12Z</dcterms:modified>
</cp:coreProperties>
</file>