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84" r:id="rId6"/>
    <p:sldId id="304" r:id="rId7"/>
    <p:sldId id="298" r:id="rId8"/>
    <p:sldId id="299" r:id="rId9"/>
    <p:sldId id="301" r:id="rId10"/>
    <p:sldId id="303" r:id="rId11"/>
    <p:sldId id="287" r:id="rId12"/>
    <p:sldId id="30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001"/>
    <a:srgbClr val="F6F3EE"/>
    <a:srgbClr val="FA8300"/>
    <a:srgbClr val="E6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91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92E4B-4F3A-4860-80FE-B880E1EAB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5E5F2B-C34C-4692-8DFD-AB6086F2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FB5B5-1B4F-4515-834A-94B94BC4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93169-6E82-4C33-8EFC-A14C4983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C635C-470B-4341-9C4B-7E9284A1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37D49-FE4A-47B6-9D29-FDDFB9FC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EA473-F6EA-4E90-9C66-193FAFE16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037DA-849A-45BA-A8A3-48FF1CD7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08F3B-29A5-4671-921A-5D6BE23D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48485-7ED1-4C22-919B-DE148E9B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12A610-7858-4B4D-A99C-9372A1714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E37D83-0A58-4085-94E4-BAC26C857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88466-B271-457C-8C95-1A1FA5F8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64F10-5E1F-41ED-B72E-ED486C99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27DDF-8255-49B5-949B-3670CB3B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41242-9072-4B60-B5E9-52F7E57C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B1C6C-0D3F-4298-AEE5-41F4BF77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FEEF2-7338-4DCA-8116-5077ADAA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7AF95-6B41-4292-8FAE-1E27FA9D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C642D-366E-4906-978A-EE94DDB5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3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06112-E145-4705-B5A0-68EF01D2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25E1F-BB06-489C-8ED0-DFC34C97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906D4-C76A-4797-8EA1-83ABFA38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6C029-7F86-4CBA-8572-2761ACCE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7CBDD-0E8F-4CF6-8365-33634D02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7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31AE2-B019-4ED9-83AD-C38B3BB9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F2D92-5630-4625-BAD8-9B964770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744FE4-F64C-47C8-B9A5-94975C73F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D4485-560B-4241-AC75-4E9AE9F7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4DCA1-8AF8-412C-A381-A165076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B0454-5DD1-43FC-B8B2-3172044F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0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37A80-EDCF-40E4-BD73-BCF8DD59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507F3-7EBC-47C9-8A52-839AD98E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F902C-B93E-40DA-B48B-B2F0F2F86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7A3925-9F3A-45EC-B683-01BBABBEB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4A9B63-ECB2-462D-89B9-39D184739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3FEFC9-C8C7-459A-BD69-7812445C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0F9BA8-4F8D-4055-B8D2-3D4EDDAA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B76F71-B48D-4E3C-ACE0-4AA4B3B3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78AB-CEAF-4E0A-A967-2B56B833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D4D42A-AA59-4EFE-8ED3-64457B03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BE6977-F2FB-4D57-971D-D3971808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5A1A0-EFBB-4999-ABCF-7FD2FCD8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2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41F740-DDD2-4C8E-A337-B6D45AE6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1C59E0-B154-4A14-958A-C1BD1D9C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A6E13-822A-4AAF-A4AB-5EACB7BF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606BA-C83B-4C4C-8A9F-A8D87723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79CEC-3DD4-4BAB-84AA-40E4B3F4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3D926-44A7-4C6D-BBB7-C50D904AF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F76A1-BE98-48F0-9922-C7749C4F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8358D-8032-4AA6-AD02-5D9B8D24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CC950-B929-48D1-A774-91AE8C0C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6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EA745-2D66-40E9-ABC9-8055523A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1BE344-2B30-4592-8F6C-0D7ABE5C4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07567-B548-487A-9F48-36079236B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3A797-B513-4BFD-8DD3-C0B75D58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CC16F-DF53-4868-B363-63A7363A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E7ED3-CE40-4F37-A085-C9D9B2C2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8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BF3505-8A88-41F9-A09F-1189B1DD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012B8-8C20-4B05-B036-281C897B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2CFE4-7E11-4BB7-AACD-8E93F75F5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A31B-3310-4D1A-9032-E31AE5C7622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5471E-31F1-4BD4-96D0-803764DFD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CD1CC-9F8C-4DDC-8FE7-3254161D0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96BAF86-47ED-42B3-8C78-DD2F9B77466C}"/>
              </a:ext>
            </a:extLst>
          </p:cNvPr>
          <p:cNvSpPr/>
          <p:nvPr/>
        </p:nvSpPr>
        <p:spPr>
          <a:xfrm>
            <a:off x="2334126" y="5257433"/>
            <a:ext cx="7555832" cy="7258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0B476-8CED-403A-88D7-96A2CAA2F7AB}"/>
              </a:ext>
            </a:extLst>
          </p:cNvPr>
          <p:cNvSpPr txBox="1"/>
          <p:nvPr/>
        </p:nvSpPr>
        <p:spPr>
          <a:xfrm>
            <a:off x="4489824" y="1920923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프로젝트설계실습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A926B-7235-4AAA-B661-284FE70A5CB1}"/>
              </a:ext>
            </a:extLst>
          </p:cNvPr>
          <p:cNvSpPr txBox="1"/>
          <p:nvPr/>
        </p:nvSpPr>
        <p:spPr>
          <a:xfrm>
            <a:off x="4783782" y="5302304"/>
            <a:ext cx="2624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팀명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: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*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ko-KR" altLang="en-US" sz="3600" spc="-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쁠쁠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*</a:t>
            </a:r>
            <a:endParaRPr lang="ko-KR" altLang="en-US" sz="36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1228D-436C-437F-8AE5-657282A0A558}"/>
              </a:ext>
            </a:extLst>
          </p:cNvPr>
          <p:cNvSpPr txBox="1"/>
          <p:nvPr/>
        </p:nvSpPr>
        <p:spPr>
          <a:xfrm>
            <a:off x="3378252" y="992044"/>
            <a:ext cx="1200970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전기프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DCA31AB8-323B-4DAB-A928-163CB1704A58}"/>
              </a:ext>
            </a:extLst>
          </p:cNvPr>
          <p:cNvSpPr/>
          <p:nvPr/>
        </p:nvSpPr>
        <p:spPr>
          <a:xfrm>
            <a:off x="1703847" y="3575960"/>
            <a:ext cx="947222" cy="475941"/>
          </a:xfrm>
          <a:prstGeom prst="wedgeRoundRectCallout">
            <a:avLst>
              <a:gd name="adj1" fmla="val -20159"/>
              <a:gd name="adj2" fmla="val 8965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농사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631461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3378252" y="1739042"/>
            <a:ext cx="5395649" cy="3211996"/>
            <a:chOff x="3378252" y="1562986"/>
            <a:chExt cx="5395649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3378252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959418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52174F-8B9B-4B8E-B504-AE6EC747EE79}"/>
                </a:ext>
              </a:extLst>
            </p:cNvPr>
            <p:cNvSpPr txBox="1"/>
            <p:nvPr/>
          </p:nvSpPr>
          <p:spPr>
            <a:xfrm>
              <a:off x="4489824" y="3831252"/>
              <a:ext cx="318548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구선민</a:t>
              </a:r>
              <a:r>
                <a:rPr lang="ko-KR" altLang="en-US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 김선정 마지영 </a:t>
              </a:r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서원준</a:t>
              </a:r>
              <a:r>
                <a:rPr lang="ko-KR" altLang="en-US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 </a:t>
              </a:r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주윤지</a:t>
              </a:r>
              <a:endPara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2D76EE-5F97-48E4-A08B-7044516BE38D}"/>
                </a:ext>
              </a:extLst>
            </p:cNvPr>
            <p:cNvSpPr txBox="1"/>
            <p:nvPr/>
          </p:nvSpPr>
          <p:spPr>
            <a:xfrm>
              <a:off x="4673186" y="2598772"/>
              <a:ext cx="28777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150" dirty="0" err="1">
                  <a:solidFill>
                    <a:schemeClr val="bg2">
                      <a:lumMod val="2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쁠쁠밸리</a:t>
              </a:r>
              <a:endParaRPr lang="ko-KR" altLang="en-US" sz="54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979737" y="3522102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id="{5210DE9F-86E4-4D41-A330-31FF540DA06C}"/>
              </a:ext>
            </a:extLst>
          </p:cNvPr>
          <p:cNvSpPr/>
          <p:nvPr/>
        </p:nvSpPr>
        <p:spPr>
          <a:xfrm>
            <a:off x="2666711" y="1953105"/>
            <a:ext cx="483757" cy="2656624"/>
          </a:xfrm>
          <a:prstGeom prst="upArrow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F46F9A5D-AAA8-495A-8F6D-B4294154B18E}"/>
              </a:ext>
            </a:extLst>
          </p:cNvPr>
          <p:cNvSpPr/>
          <p:nvPr/>
        </p:nvSpPr>
        <p:spPr>
          <a:xfrm>
            <a:off x="8971984" y="2430497"/>
            <a:ext cx="1461394" cy="475941"/>
          </a:xfrm>
          <a:prstGeom prst="wedgeRoundRectCallout">
            <a:avLst>
              <a:gd name="adj1" fmla="val 39972"/>
              <a:gd name="adj2" fmla="val 93665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채집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채광</a:t>
            </a:r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F5A3B3E4-B900-4C4F-918C-6FC5522B4733}"/>
              </a:ext>
            </a:extLst>
          </p:cNvPr>
          <p:cNvSpPr/>
          <p:nvPr/>
        </p:nvSpPr>
        <p:spPr>
          <a:xfrm>
            <a:off x="8999038" y="1477164"/>
            <a:ext cx="886435" cy="475941"/>
          </a:xfrm>
          <a:prstGeom prst="wedgeRoundRectCallout">
            <a:avLst>
              <a:gd name="adj1" fmla="val -37677"/>
              <a:gd name="adj2" fmla="val 9644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상점</a:t>
            </a:r>
          </a:p>
        </p:txBody>
      </p:sp>
    </p:spTree>
    <p:extLst>
      <p:ext uri="{BB962C8B-B14F-4D97-AF65-F5344CB8AC3E}">
        <p14:creationId xmlns:p14="http://schemas.microsoft.com/office/powerpoint/2010/main" val="291054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1461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Harvest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39EB18-1B27-456A-8CC9-64E49AFBC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2" y="1995973"/>
            <a:ext cx="4161825" cy="481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7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60CB682F-2A19-4CEF-A3E1-216C7EEDED57}"/>
              </a:ext>
            </a:extLst>
          </p:cNvPr>
          <p:cNvSpPr/>
          <p:nvPr/>
        </p:nvSpPr>
        <p:spPr>
          <a:xfrm>
            <a:off x="0" y="2025314"/>
            <a:ext cx="2523067" cy="880110"/>
          </a:xfrm>
          <a:prstGeom prst="homePlat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2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04816F70-07B5-4D18-B916-8209D5127598}"/>
              </a:ext>
            </a:extLst>
          </p:cNvPr>
          <p:cNvSpPr/>
          <p:nvPr/>
        </p:nvSpPr>
        <p:spPr>
          <a:xfrm>
            <a:off x="0" y="3246267"/>
            <a:ext cx="2523067" cy="880110"/>
          </a:xfrm>
          <a:prstGeom prst="homePlate">
            <a:avLst/>
          </a:prstGeom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3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3EC874C2-AFE1-4DD5-BEEF-24D4BC3BD0F0}"/>
              </a:ext>
            </a:extLst>
          </p:cNvPr>
          <p:cNvSpPr/>
          <p:nvPr/>
        </p:nvSpPr>
        <p:spPr>
          <a:xfrm>
            <a:off x="0" y="4470878"/>
            <a:ext cx="2562578" cy="880110"/>
          </a:xfrm>
          <a:prstGeom prst="homePlate">
            <a:avLst/>
          </a:prstGeom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4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18E3E5D6-743E-431A-ADA7-2A4272B99AAA}"/>
              </a:ext>
            </a:extLst>
          </p:cNvPr>
          <p:cNvSpPr/>
          <p:nvPr/>
        </p:nvSpPr>
        <p:spPr>
          <a:xfrm>
            <a:off x="2427111" y="2025314"/>
            <a:ext cx="3544711" cy="876452"/>
          </a:xfrm>
          <a:prstGeom prst="chevron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설계 및 구현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7CA0BD16-1215-4F8D-A617-21531F6775CA}"/>
              </a:ext>
            </a:extLst>
          </p:cNvPr>
          <p:cNvSpPr/>
          <p:nvPr/>
        </p:nvSpPr>
        <p:spPr>
          <a:xfrm>
            <a:off x="2523067" y="3234385"/>
            <a:ext cx="3448755" cy="876452"/>
          </a:xfrm>
          <a:prstGeom prst="chevron">
            <a:avLst/>
          </a:prstGeom>
          <a:noFill/>
          <a:ln w="25400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구현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디버깅</a:t>
            </a: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04D139AD-9128-4B21-8081-BCC233F45505}"/>
              </a:ext>
            </a:extLst>
          </p:cNvPr>
          <p:cNvSpPr/>
          <p:nvPr/>
        </p:nvSpPr>
        <p:spPr>
          <a:xfrm>
            <a:off x="2562578" y="4467220"/>
            <a:ext cx="3448755" cy="876452"/>
          </a:xfrm>
          <a:prstGeom prst="chevron">
            <a:avLst/>
          </a:prstGeom>
          <a:noFill/>
          <a:ln w="25400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디버깅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발표 준비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8D7B6-4EF4-4FD5-8633-6B0AD3E51EC5}"/>
              </a:ext>
            </a:extLst>
          </p:cNvPr>
          <p:cNvSpPr txBox="1"/>
          <p:nvPr/>
        </p:nvSpPr>
        <p:spPr>
          <a:xfrm>
            <a:off x="258581" y="525992"/>
            <a:ext cx="3049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개발 일정</a:t>
            </a:r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/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역할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B1BEE3A-0038-435C-AE31-A9F88FAD67B6}"/>
              </a:ext>
            </a:extLst>
          </p:cNvPr>
          <p:cNvCxnSpPr>
            <a:cxnSpLocks/>
          </p:cNvCxnSpPr>
          <p:nvPr/>
        </p:nvCxnSpPr>
        <p:spPr>
          <a:xfrm flipV="1">
            <a:off x="340354" y="1110767"/>
            <a:ext cx="3040668" cy="1203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67B28E-52FD-411F-9380-25DEF240F3F3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06BE627-0E04-4AE4-8A3E-67A9BBBEE53A}"/>
              </a:ext>
            </a:extLst>
          </p:cNvPr>
          <p:cNvCxnSpPr>
            <a:cxnSpLocks/>
          </p:cNvCxnSpPr>
          <p:nvPr/>
        </p:nvCxnSpPr>
        <p:spPr>
          <a:xfrm>
            <a:off x="1696155" y="1407266"/>
            <a:ext cx="8551334" cy="0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41AE87-B817-422F-98E2-F40911F8EA9C}"/>
              </a:ext>
            </a:extLst>
          </p:cNvPr>
          <p:cNvSpPr/>
          <p:nvPr/>
        </p:nvSpPr>
        <p:spPr>
          <a:xfrm>
            <a:off x="6615288" y="1946709"/>
            <a:ext cx="5040490" cy="3479225"/>
          </a:xfrm>
          <a:prstGeom prst="roundRect">
            <a:avLst>
              <a:gd name="adj" fmla="val 4597"/>
            </a:avLst>
          </a:pr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76D467-57BA-44B6-BBF2-FEF51EA21AC7}"/>
              </a:ext>
            </a:extLst>
          </p:cNvPr>
          <p:cNvSpPr txBox="1"/>
          <p:nvPr/>
        </p:nvSpPr>
        <p:spPr>
          <a:xfrm>
            <a:off x="8675511" y="1663122"/>
            <a:ext cx="2848330" cy="461665"/>
          </a:xfrm>
          <a:prstGeom prst="rect">
            <a:avLst/>
          </a:prstGeom>
          <a:solidFill>
            <a:srgbClr val="F9A0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역할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5E4058D-78C4-4AB6-BDD3-E3F69D277EC7}"/>
              </a:ext>
            </a:extLst>
          </p:cNvPr>
          <p:cNvCxnSpPr>
            <a:cxnSpLocks/>
          </p:cNvCxnSpPr>
          <p:nvPr/>
        </p:nvCxnSpPr>
        <p:spPr>
          <a:xfrm>
            <a:off x="1696155" y="1407266"/>
            <a:ext cx="0" cy="1827119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559DD7C-E1FA-4BB3-A346-96947CE64A90}"/>
              </a:ext>
            </a:extLst>
          </p:cNvPr>
          <p:cNvCxnSpPr>
            <a:cxnSpLocks/>
          </p:cNvCxnSpPr>
          <p:nvPr/>
        </p:nvCxnSpPr>
        <p:spPr>
          <a:xfrm>
            <a:off x="10247489" y="1407266"/>
            <a:ext cx="0" cy="25585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5B61A7-87D9-41AB-AB2B-27FECA6982D2}"/>
              </a:ext>
            </a:extLst>
          </p:cNvPr>
          <p:cNvSpPr txBox="1"/>
          <p:nvPr/>
        </p:nvSpPr>
        <p:spPr>
          <a:xfrm>
            <a:off x="6702777" y="2393659"/>
            <a:ext cx="48880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  <a:r>
              <a:rPr lang="en-US" altLang="ko-KR" dirty="0"/>
              <a:t>, </a:t>
            </a:r>
            <a:r>
              <a:rPr lang="ko-KR" altLang="en-US" dirty="0" err="1"/>
              <a:t>맵오브젝트</a:t>
            </a:r>
            <a:r>
              <a:rPr lang="ko-KR" altLang="en-US" dirty="0"/>
              <a:t> 타일에 할당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서원준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 통합</a:t>
            </a:r>
            <a:r>
              <a:rPr lang="en-US" altLang="ko-KR" dirty="0"/>
              <a:t>, </a:t>
            </a:r>
            <a:r>
              <a:rPr lang="ko-KR" altLang="en-US" dirty="0"/>
              <a:t>캐릭터 오류 </a:t>
            </a:r>
            <a:r>
              <a:rPr lang="en-US" altLang="ko-KR" dirty="0"/>
              <a:t>&amp; </a:t>
            </a:r>
            <a:r>
              <a:rPr lang="ko-KR" altLang="en-US" dirty="0"/>
              <a:t>다이어그램 수정</a:t>
            </a:r>
            <a:endParaRPr lang="en-US" altLang="ko-KR" dirty="0"/>
          </a:p>
          <a:p>
            <a:r>
              <a:rPr lang="en-US" altLang="ko-KR" dirty="0"/>
              <a:t> : </a:t>
            </a:r>
            <a:r>
              <a:rPr lang="ko-KR" altLang="en-US" dirty="0"/>
              <a:t>김선정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NPC(</a:t>
            </a:r>
            <a:r>
              <a:rPr lang="ko-KR" altLang="en-US" dirty="0"/>
              <a:t>상인</a:t>
            </a:r>
            <a:r>
              <a:rPr lang="en-US" altLang="ko-KR" dirty="0"/>
              <a:t>), </a:t>
            </a:r>
            <a:r>
              <a:rPr lang="en-US" altLang="ko-KR" dirty="0" err="1"/>
              <a:t>initPlayer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, Store : </a:t>
            </a:r>
            <a:r>
              <a:rPr lang="ko-KR" altLang="en-US" dirty="0" err="1"/>
              <a:t>구선민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맵</a:t>
            </a:r>
            <a:r>
              <a:rPr lang="en-US" altLang="ko-KR" dirty="0"/>
              <a:t>, </a:t>
            </a:r>
            <a:r>
              <a:rPr lang="ko-KR" altLang="en-US" dirty="0"/>
              <a:t>캐릭터 </a:t>
            </a:r>
            <a:r>
              <a:rPr lang="en-US" altLang="ko-KR" dirty="0"/>
              <a:t>GUI: </a:t>
            </a:r>
            <a:r>
              <a:rPr lang="ko-KR" altLang="en-US" dirty="0" err="1"/>
              <a:t>주윤지</a:t>
            </a:r>
            <a:r>
              <a:rPr lang="en-US" altLang="ko-KR" dirty="0"/>
              <a:t>, </a:t>
            </a:r>
            <a:r>
              <a:rPr lang="ko-KR" altLang="en-US" dirty="0"/>
              <a:t>마지영</a:t>
            </a:r>
          </a:p>
        </p:txBody>
      </p:sp>
    </p:spTree>
    <p:extLst>
      <p:ext uri="{BB962C8B-B14F-4D97-AF65-F5344CB8AC3E}">
        <p14:creationId xmlns:p14="http://schemas.microsoft.com/office/powerpoint/2010/main" val="327446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0B476-8CED-403A-88D7-96A2CAA2F7AB}"/>
              </a:ext>
            </a:extLst>
          </p:cNvPr>
          <p:cNvSpPr txBox="1"/>
          <p:nvPr/>
        </p:nvSpPr>
        <p:spPr>
          <a:xfrm>
            <a:off x="4489824" y="1920923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프로젝트설계실습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1228D-436C-437F-8AE5-657282A0A558}"/>
              </a:ext>
            </a:extLst>
          </p:cNvPr>
          <p:cNvSpPr txBox="1"/>
          <p:nvPr/>
        </p:nvSpPr>
        <p:spPr>
          <a:xfrm>
            <a:off x="3378252" y="992044"/>
            <a:ext cx="1200970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전기프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DCA31AB8-323B-4DAB-A928-163CB1704A58}"/>
              </a:ext>
            </a:extLst>
          </p:cNvPr>
          <p:cNvSpPr/>
          <p:nvPr/>
        </p:nvSpPr>
        <p:spPr>
          <a:xfrm>
            <a:off x="1703847" y="3575960"/>
            <a:ext cx="947222" cy="475941"/>
          </a:xfrm>
          <a:prstGeom prst="wedgeRoundRectCallout">
            <a:avLst>
              <a:gd name="adj1" fmla="val -20159"/>
              <a:gd name="adj2" fmla="val 8965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농사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631461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3378252" y="1739042"/>
            <a:ext cx="5395649" cy="3211996"/>
            <a:chOff x="3378252" y="1562986"/>
            <a:chExt cx="5395649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3378252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959418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928017" y="4224902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id="{5210DE9F-86E4-4D41-A330-31FF540DA06C}"/>
              </a:ext>
            </a:extLst>
          </p:cNvPr>
          <p:cNvSpPr/>
          <p:nvPr/>
        </p:nvSpPr>
        <p:spPr>
          <a:xfrm>
            <a:off x="2666711" y="1953105"/>
            <a:ext cx="483757" cy="2656624"/>
          </a:xfrm>
          <a:prstGeom prst="upArrow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F46F9A5D-AAA8-495A-8F6D-B4294154B18E}"/>
              </a:ext>
            </a:extLst>
          </p:cNvPr>
          <p:cNvSpPr/>
          <p:nvPr/>
        </p:nvSpPr>
        <p:spPr>
          <a:xfrm>
            <a:off x="8971984" y="2430497"/>
            <a:ext cx="1461394" cy="475941"/>
          </a:xfrm>
          <a:prstGeom prst="wedgeRoundRectCallout">
            <a:avLst>
              <a:gd name="adj1" fmla="val 39972"/>
              <a:gd name="adj2" fmla="val 93665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채집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채광</a:t>
            </a:r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F5A3B3E4-B900-4C4F-918C-6FC5522B4733}"/>
              </a:ext>
            </a:extLst>
          </p:cNvPr>
          <p:cNvSpPr/>
          <p:nvPr/>
        </p:nvSpPr>
        <p:spPr>
          <a:xfrm>
            <a:off x="8999038" y="1477164"/>
            <a:ext cx="886435" cy="475941"/>
          </a:xfrm>
          <a:prstGeom prst="wedgeRoundRectCallout">
            <a:avLst>
              <a:gd name="adj1" fmla="val -37677"/>
              <a:gd name="adj2" fmla="val 9644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상점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C2E8A9-9681-42CF-9C56-0B0616976672}"/>
              </a:ext>
            </a:extLst>
          </p:cNvPr>
          <p:cNvSpPr txBox="1"/>
          <p:nvPr/>
        </p:nvSpPr>
        <p:spPr>
          <a:xfrm>
            <a:off x="3224112" y="2350393"/>
            <a:ext cx="558999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spc="-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Q&amp;A</a:t>
            </a:r>
            <a:endParaRPr lang="ko-KR" altLang="en-US" sz="11500" spc="-300" dirty="0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37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68B99C-223F-4517-BA47-D1DD3D7111C2}"/>
              </a:ext>
            </a:extLst>
          </p:cNvPr>
          <p:cNvSpPr txBox="1"/>
          <p:nvPr/>
        </p:nvSpPr>
        <p:spPr>
          <a:xfrm>
            <a:off x="1132875" y="2715071"/>
            <a:ext cx="1274708" cy="769441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목차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DF95DEA-1C66-4516-950B-2F3FD0A75DE0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BA4F99-8255-456B-A11A-C6DF18C986AC}"/>
              </a:ext>
            </a:extLst>
          </p:cNvPr>
          <p:cNvCxnSpPr>
            <a:cxnSpLocks/>
          </p:cNvCxnSpPr>
          <p:nvPr/>
        </p:nvCxnSpPr>
        <p:spPr>
          <a:xfrm>
            <a:off x="0" y="3525253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말풍선: 모서리가 둥근 사각형 50">
            <a:extLst>
              <a:ext uri="{FF2B5EF4-FFF2-40B4-BE49-F238E27FC236}">
                <a16:creationId xmlns:a16="http://schemas.microsoft.com/office/drawing/2014/main" id="{BF2921AF-A099-491C-B2E6-1A70DD695215}"/>
              </a:ext>
            </a:extLst>
          </p:cNvPr>
          <p:cNvSpPr/>
          <p:nvPr/>
        </p:nvSpPr>
        <p:spPr>
          <a:xfrm>
            <a:off x="3801038" y="2458341"/>
            <a:ext cx="1606674" cy="513459"/>
          </a:xfrm>
          <a:prstGeom prst="wedgeRoundRectCallout">
            <a:avLst>
              <a:gd name="adj1" fmla="val -20309"/>
              <a:gd name="adj2" fmla="val 98355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구현 협의</a:t>
            </a:r>
          </a:p>
        </p:txBody>
      </p:sp>
      <p:sp>
        <p:nvSpPr>
          <p:cNvPr id="60" name="말풍선: 모서리가 둥근 사각형 59">
            <a:extLst>
              <a:ext uri="{FF2B5EF4-FFF2-40B4-BE49-F238E27FC236}">
                <a16:creationId xmlns:a16="http://schemas.microsoft.com/office/drawing/2014/main" id="{822E2E57-17CC-4648-9CCC-007CC49D9C70}"/>
              </a:ext>
            </a:extLst>
          </p:cNvPr>
          <p:cNvSpPr/>
          <p:nvPr/>
        </p:nvSpPr>
        <p:spPr>
          <a:xfrm>
            <a:off x="4769475" y="4130728"/>
            <a:ext cx="1939150" cy="513459"/>
          </a:xfrm>
          <a:prstGeom prst="wedgeRoundRectCallout">
            <a:avLst>
              <a:gd name="adj1" fmla="val 19165"/>
              <a:gd name="adj2" fmla="val -98326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주차 설명</a:t>
            </a:r>
          </a:p>
        </p:txBody>
      </p:sp>
      <p:sp>
        <p:nvSpPr>
          <p:cNvPr id="67" name="말풍선: 모서리가 둥근 사각형 66">
            <a:extLst>
              <a:ext uri="{FF2B5EF4-FFF2-40B4-BE49-F238E27FC236}">
                <a16:creationId xmlns:a16="http://schemas.microsoft.com/office/drawing/2014/main" id="{CD4BBD3F-F498-4F49-9223-789E0EC2A5DF}"/>
              </a:ext>
            </a:extLst>
          </p:cNvPr>
          <p:cNvSpPr/>
          <p:nvPr/>
        </p:nvSpPr>
        <p:spPr>
          <a:xfrm>
            <a:off x="9166577" y="4124721"/>
            <a:ext cx="1193029" cy="513451"/>
          </a:xfrm>
          <a:prstGeom prst="wedgeRoundRectCallout">
            <a:avLst>
              <a:gd name="adj1" fmla="val 19165"/>
              <a:gd name="adj2" fmla="val -98326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Q&amp;A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7380EDF-F6D8-40A8-8E86-929BD7735EB3}"/>
              </a:ext>
            </a:extLst>
          </p:cNvPr>
          <p:cNvSpPr/>
          <p:nvPr/>
        </p:nvSpPr>
        <p:spPr>
          <a:xfrm>
            <a:off x="4131299" y="344103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DFD3744-8CFB-42E8-817F-69D67E66ED2C}"/>
              </a:ext>
            </a:extLst>
          </p:cNvPr>
          <p:cNvSpPr/>
          <p:nvPr/>
        </p:nvSpPr>
        <p:spPr>
          <a:xfrm>
            <a:off x="6005772" y="342900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07F85206-3F27-4EDC-9B68-E09D543B346C}"/>
              </a:ext>
            </a:extLst>
          </p:cNvPr>
          <p:cNvSpPr/>
          <p:nvPr/>
        </p:nvSpPr>
        <p:spPr>
          <a:xfrm>
            <a:off x="9882484" y="342900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DD1F4102-3BD7-4B68-975F-4730C5B46AF2}"/>
              </a:ext>
            </a:extLst>
          </p:cNvPr>
          <p:cNvSpPr/>
          <p:nvPr/>
        </p:nvSpPr>
        <p:spPr>
          <a:xfrm>
            <a:off x="7429335" y="2476499"/>
            <a:ext cx="1940443" cy="495301"/>
          </a:xfrm>
          <a:prstGeom prst="wedgeRoundRectCallout">
            <a:avLst>
              <a:gd name="adj1" fmla="val -20309"/>
              <a:gd name="adj2" fmla="val 98355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개발 </a:t>
            </a:r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일정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/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역할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F1D8D3B-5EF2-4DA9-9D5C-19F63EB26C06}"/>
              </a:ext>
            </a:extLst>
          </p:cNvPr>
          <p:cNvSpPr/>
          <p:nvPr/>
        </p:nvSpPr>
        <p:spPr>
          <a:xfrm>
            <a:off x="7827563" y="343746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4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192902B-DD11-4AC2-839C-26EF563296A5}"/>
              </a:ext>
            </a:extLst>
          </p:cNvPr>
          <p:cNvSpPr txBox="1"/>
          <p:nvPr/>
        </p:nvSpPr>
        <p:spPr>
          <a:xfrm>
            <a:off x="258581" y="52599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38130C-C0F2-454D-ADC3-88052BBAB4D7}"/>
              </a:ext>
            </a:extLst>
          </p:cNvPr>
          <p:cNvSpPr txBox="1"/>
          <p:nvPr/>
        </p:nvSpPr>
        <p:spPr>
          <a:xfrm>
            <a:off x="4803304" y="1340437"/>
            <a:ext cx="71179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모티브 된 게임 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000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스타듀밸리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농장 운영 게임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농사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목축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채집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채광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낚시 등을 통해 돈을 버는 게임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NPC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와의 친밀도를 통해 이벤트 발생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3A6F1F-8CA4-42F9-B6C4-EEAE6F1B2731}"/>
              </a:ext>
            </a:extLst>
          </p:cNvPr>
          <p:cNvSpPr/>
          <p:nvPr/>
        </p:nvSpPr>
        <p:spPr>
          <a:xfrm>
            <a:off x="-2" y="3686266"/>
            <a:ext cx="12192000" cy="3286032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&lt;</a:t>
            </a:r>
            <a:r>
              <a:rPr lang="ko-KR" altLang="en-US" sz="2800" b="1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쁠쁠밸리</a:t>
            </a:r>
            <a:r>
              <a:rPr lang="en-US" altLang="ko-KR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&gt;</a:t>
            </a:r>
            <a:r>
              <a:rPr lang="ko-KR" altLang="en-US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en-US" altLang="ko-KR" sz="2800" b="1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이번 학기에 </a:t>
            </a:r>
            <a:r>
              <a:rPr lang="ko-KR" altLang="en-US" sz="2800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스타듀밸리의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농사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채집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채광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상점 등을 구현</a:t>
            </a:r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73232035-6576-4427-B3B8-6CA0E251C81F}"/>
              </a:ext>
            </a:extLst>
          </p:cNvPr>
          <p:cNvSpPr/>
          <p:nvPr/>
        </p:nvSpPr>
        <p:spPr>
          <a:xfrm rot="10800000">
            <a:off x="5686924" y="3587206"/>
            <a:ext cx="818147" cy="7052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3DD259-4FB4-4FE6-8D41-2286D2E4957A}"/>
              </a:ext>
            </a:extLst>
          </p:cNvPr>
          <p:cNvSpPr txBox="1"/>
          <p:nvPr/>
        </p:nvSpPr>
        <p:spPr>
          <a:xfrm>
            <a:off x="775265" y="10903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게임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62C4C2-C58E-48DC-BF06-6096B50D0692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09982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7DB038-FBEA-4207-9879-005A66254826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BAA63B-1F1C-4149-A9D5-B40099DEA11F}"/>
              </a:ext>
            </a:extLst>
          </p:cNvPr>
          <p:cNvSpPr txBox="1"/>
          <p:nvPr/>
        </p:nvSpPr>
        <p:spPr>
          <a:xfrm>
            <a:off x="340354" y="675510"/>
            <a:ext cx="194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쁠쁠밸리</a:t>
            </a:r>
            <a:endParaRPr lang="ko-KR" altLang="en-US" dirty="0"/>
          </a:p>
        </p:txBody>
      </p:sp>
      <p:pic>
        <p:nvPicPr>
          <p:cNvPr id="5" name="그림 4" descr="나무이(가) 표시된 사진&#10;&#10;자동 생성된 설명">
            <a:extLst>
              <a:ext uri="{FF2B5EF4-FFF2-40B4-BE49-F238E27FC236}">
                <a16:creationId xmlns:a16="http://schemas.microsoft.com/office/drawing/2014/main" id="{E2DC5056-6AC7-4BB9-8ED1-E1CBDE3BD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4" y="1407012"/>
            <a:ext cx="4459442" cy="20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5F14033-159A-4F0C-B61C-B8C735FEE171}"/>
              </a:ext>
            </a:extLst>
          </p:cNvPr>
          <p:cNvSpPr txBox="1"/>
          <p:nvPr/>
        </p:nvSpPr>
        <p:spPr>
          <a:xfrm>
            <a:off x="3826042" y="13355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8AB5D6-1E95-4368-BFFD-4CAE6BB5A2CA}"/>
              </a:ext>
            </a:extLst>
          </p:cNvPr>
          <p:cNvSpPr txBox="1"/>
          <p:nvPr/>
        </p:nvSpPr>
        <p:spPr>
          <a:xfrm>
            <a:off x="3477086" y="3500699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개념</a:t>
            </a:r>
            <a:r>
              <a:rPr lang="en-US" altLang="ko-KR" sz="2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D5619-369F-4A0A-898B-7C930DF358FE}"/>
              </a:ext>
            </a:extLst>
          </p:cNvPr>
          <p:cNvSpPr txBox="1"/>
          <p:nvPr/>
        </p:nvSpPr>
        <p:spPr>
          <a:xfrm>
            <a:off x="274852" y="57672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구현할 부분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C6588A3-D7E4-44C0-97A7-5631239F85E7}"/>
              </a:ext>
            </a:extLst>
          </p:cNvPr>
          <p:cNvCxnSpPr>
            <a:cxnSpLocks/>
          </p:cNvCxnSpPr>
          <p:nvPr/>
        </p:nvCxnSpPr>
        <p:spPr>
          <a:xfrm>
            <a:off x="410659" y="1117648"/>
            <a:ext cx="1535289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82C0FB3-D54A-4E33-9378-373D7D7FC601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130BD333-F978-4CA3-9785-C51C1DB295EE}"/>
              </a:ext>
            </a:extLst>
          </p:cNvPr>
          <p:cNvSpPr/>
          <p:nvPr/>
        </p:nvSpPr>
        <p:spPr>
          <a:xfrm rot="10800000">
            <a:off x="2442976" y="487907"/>
            <a:ext cx="487225" cy="6135941"/>
          </a:xfrm>
          <a:prstGeom prst="upArrow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C01A675-4527-4A83-8330-765C9EC4F9B0}"/>
              </a:ext>
            </a:extLst>
          </p:cNvPr>
          <p:cNvGrpSpPr/>
          <p:nvPr/>
        </p:nvGrpSpPr>
        <p:grpSpPr>
          <a:xfrm>
            <a:off x="3381186" y="1040258"/>
            <a:ext cx="5740865" cy="4807153"/>
            <a:chOff x="3083151" y="1118669"/>
            <a:chExt cx="5740865" cy="263009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984545E-69ED-49E3-AA7A-EEB4AEB089C6}"/>
                </a:ext>
              </a:extLst>
            </p:cNvPr>
            <p:cNvCxnSpPr>
              <a:cxnSpLocks/>
            </p:cNvCxnSpPr>
            <p:nvPr/>
          </p:nvCxnSpPr>
          <p:spPr>
            <a:xfrm>
              <a:off x="3146724" y="1749993"/>
              <a:ext cx="4918948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5CB9A663-7921-4F7A-AFCD-C844C63E34C0}"/>
                </a:ext>
              </a:extLst>
            </p:cNvPr>
            <p:cNvSpPr/>
            <p:nvPr/>
          </p:nvSpPr>
          <p:spPr>
            <a:xfrm rot="10800000">
              <a:off x="3083151" y="1118669"/>
              <a:ext cx="1320356" cy="513106"/>
            </a:xfrm>
            <a:prstGeom prst="homePlate">
              <a:avLst/>
            </a:prstGeom>
            <a:solidFill>
              <a:srgbClr val="F9A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0C584EFA-D7C2-4983-8C9D-07FC168F6927}"/>
                </a:ext>
              </a:extLst>
            </p:cNvPr>
            <p:cNvSpPr/>
            <p:nvPr/>
          </p:nvSpPr>
          <p:spPr>
            <a:xfrm rot="10800000">
              <a:off x="3083152" y="3201512"/>
              <a:ext cx="1320356" cy="547247"/>
            </a:xfrm>
            <a:prstGeom prst="homePlate">
              <a:avLst/>
            </a:prstGeom>
            <a:solidFill>
              <a:srgbClr val="F9A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17EC73-B895-48FA-ADFF-B204EB3FF1A6}"/>
                </a:ext>
              </a:extLst>
            </p:cNvPr>
            <p:cNvSpPr txBox="1"/>
            <p:nvPr/>
          </p:nvSpPr>
          <p:spPr>
            <a:xfrm>
              <a:off x="3844855" y="2056266"/>
              <a:ext cx="4979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씨앗 뿌리기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,  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물 주기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, 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자라기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, 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수확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</a:t>
              </a:r>
            </a:p>
          </p:txBody>
        </p:sp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834B81CB-2BB9-4EAB-8CDE-8B17241BECBE}"/>
                </a:ext>
              </a:extLst>
            </p:cNvPr>
            <p:cNvSpPr/>
            <p:nvPr/>
          </p:nvSpPr>
          <p:spPr>
            <a:xfrm rot="10800000">
              <a:off x="3099166" y="1877570"/>
              <a:ext cx="1320356" cy="513106"/>
            </a:xfrm>
            <a:prstGeom prst="homePlate">
              <a:avLst/>
            </a:prstGeom>
            <a:solidFill>
              <a:srgbClr val="F9A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5D93AD1-8F47-47C9-B4AA-54318BAE7350}"/>
                </a:ext>
              </a:extLst>
            </p:cNvPr>
            <p:cNvSpPr txBox="1"/>
            <p:nvPr/>
          </p:nvSpPr>
          <p:spPr>
            <a:xfrm>
              <a:off x="3488535" y="2033047"/>
              <a:ext cx="842650" cy="20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ko-KR" altLang="en-US" dirty="0"/>
                <a:t>농사</a:t>
              </a:r>
            </a:p>
          </p:txBody>
        </p:sp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78BE4FB6-08BD-44CB-A44D-015777FA2368}"/>
                </a:ext>
              </a:extLst>
            </p:cNvPr>
            <p:cNvSpPr/>
            <p:nvPr/>
          </p:nvSpPr>
          <p:spPr>
            <a:xfrm rot="10800000">
              <a:off x="3094295" y="2518948"/>
              <a:ext cx="1320356" cy="513106"/>
            </a:xfrm>
            <a:prstGeom prst="homePlate">
              <a:avLst/>
            </a:prstGeom>
            <a:solidFill>
              <a:srgbClr val="F9A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52EFE78-C9E8-4C2B-BB33-A9C869C5BBFE}"/>
                </a:ext>
              </a:extLst>
            </p:cNvPr>
            <p:cNvSpPr txBox="1"/>
            <p:nvPr/>
          </p:nvSpPr>
          <p:spPr>
            <a:xfrm>
              <a:off x="3541470" y="2674863"/>
              <a:ext cx="73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상점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B6B313-DAB1-4059-B266-F40B2E0EDA0C}"/>
                </a:ext>
              </a:extLst>
            </p:cNvPr>
            <p:cNvSpPr txBox="1"/>
            <p:nvPr/>
          </p:nvSpPr>
          <p:spPr>
            <a:xfrm>
              <a:off x="4640668" y="2633550"/>
              <a:ext cx="3387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물건 사기</a:t>
              </a:r>
              <a:r>
                <a:rPr lang="en-US" altLang="ko-KR" dirty="0"/>
                <a:t>, </a:t>
              </a:r>
              <a:r>
                <a:rPr lang="ko-KR" altLang="en-US" dirty="0"/>
                <a:t>물건 팔기</a:t>
              </a:r>
              <a:r>
                <a:rPr lang="en-US" altLang="ko-KR" dirty="0"/>
                <a:t> &lt;-&gt; NPC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6A8343E-2379-4031-96CC-D40BF1E58F03}"/>
                </a:ext>
              </a:extLst>
            </p:cNvPr>
            <p:cNvSpPr txBox="1"/>
            <p:nvPr/>
          </p:nvSpPr>
          <p:spPr>
            <a:xfrm>
              <a:off x="3525156" y="1259437"/>
              <a:ext cx="969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기본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9468F7A-E004-4552-BBA0-EFB992E4816C}"/>
                </a:ext>
              </a:extLst>
            </p:cNvPr>
            <p:cNvSpPr txBox="1"/>
            <p:nvPr/>
          </p:nvSpPr>
          <p:spPr>
            <a:xfrm>
              <a:off x="4640668" y="1227525"/>
              <a:ext cx="3635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맵</a:t>
              </a:r>
              <a:r>
                <a:rPr lang="en-US" altLang="ko-KR" dirty="0"/>
                <a:t>, </a:t>
              </a:r>
              <a:r>
                <a:rPr lang="ko-KR" altLang="en-US" dirty="0"/>
                <a:t>캐릭터</a:t>
              </a:r>
              <a:r>
                <a:rPr lang="en-US" altLang="ko-KR" dirty="0"/>
                <a:t>, </a:t>
              </a:r>
              <a:r>
                <a:rPr lang="ko-KR" altLang="en-US" dirty="0"/>
                <a:t>이동하기</a:t>
              </a:r>
              <a:r>
                <a:rPr lang="en-US" altLang="ko-KR" dirty="0"/>
                <a:t>, </a:t>
              </a:r>
              <a:r>
                <a:rPr lang="ko-KR" altLang="en-US" dirty="0"/>
                <a:t>상호작용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B973DE-7706-4D39-B599-4C8E47EE6412}"/>
                </a:ext>
              </a:extLst>
            </p:cNvPr>
            <p:cNvSpPr txBox="1"/>
            <p:nvPr/>
          </p:nvSpPr>
          <p:spPr>
            <a:xfrm>
              <a:off x="4640668" y="3370466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부수기</a:t>
              </a:r>
              <a:r>
                <a:rPr lang="en-US" altLang="ko-KR" dirty="0"/>
                <a:t>, </a:t>
              </a:r>
              <a:r>
                <a:rPr lang="ko-KR" altLang="en-US" dirty="0"/>
                <a:t>아이템 획득</a:t>
              </a:r>
              <a:endParaRPr lang="en-US" altLang="ko-KR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B0133B4-2460-49A2-A3F9-EA17408098A0}"/>
              </a:ext>
            </a:extLst>
          </p:cNvPr>
          <p:cNvSpPr txBox="1"/>
          <p:nvPr/>
        </p:nvSpPr>
        <p:spPr>
          <a:xfrm>
            <a:off x="3839505" y="5057422"/>
            <a:ext cx="73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채집</a:t>
            </a:r>
            <a:r>
              <a:rPr lang="en-US" altLang="ko-KR" dirty="0"/>
              <a:t>/</a:t>
            </a:r>
          </a:p>
          <a:p>
            <a:r>
              <a:rPr lang="ko-KR" altLang="en-US" dirty="0"/>
              <a:t>채광</a:t>
            </a:r>
          </a:p>
        </p:txBody>
      </p:sp>
    </p:spTree>
    <p:extLst>
      <p:ext uri="{BB962C8B-B14F-4D97-AF65-F5344CB8AC3E}">
        <p14:creationId xmlns:p14="http://schemas.microsoft.com/office/powerpoint/2010/main" val="279138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3438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다이어그램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956A63-0986-4184-A0E3-7F86E6BA8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308"/>
            <a:ext cx="12192000" cy="487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7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936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Item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686E4DD-47D6-4E33-9809-9ED4A44FB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4" y="1926672"/>
            <a:ext cx="4424321" cy="4822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1F2AC1-0CEF-49E1-84FA-8C47A46E3A21}"/>
              </a:ext>
            </a:extLst>
          </p:cNvPr>
          <p:cNvSpPr txBox="1"/>
          <p:nvPr/>
        </p:nvSpPr>
        <p:spPr>
          <a:xfrm>
            <a:off x="5672666" y="2559710"/>
            <a:ext cx="58081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/>
              <a:t>Item</a:t>
            </a:r>
            <a:r>
              <a:rPr lang="ko-KR" altLang="en-US" sz="2000" dirty="0"/>
              <a:t>을 관리하는 클래스</a:t>
            </a:r>
          </a:p>
          <a:p>
            <a:endParaRPr lang="en-US" altLang="ko-KR" sz="2000" dirty="0"/>
          </a:p>
          <a:p>
            <a:r>
              <a:rPr lang="ko-KR" altLang="en-US" sz="2000" dirty="0"/>
              <a:t>사용 방법</a:t>
            </a:r>
            <a:r>
              <a:rPr lang="en-US" altLang="ko-KR" sz="2000" dirty="0"/>
              <a:t>:</a:t>
            </a:r>
            <a:endParaRPr lang="ko-KR" altLang="en-US" sz="2000" dirty="0"/>
          </a:p>
          <a:p>
            <a:r>
              <a:rPr lang="en-US" altLang="ko-KR" sz="2000" dirty="0"/>
              <a:t>- Item(ItemType, name)</a:t>
            </a:r>
            <a:r>
              <a:rPr lang="ko-KR" altLang="en-US" sz="2000" dirty="0"/>
              <a:t>으로 인스턴스 생성</a:t>
            </a:r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ItemType:</a:t>
            </a:r>
            <a:r>
              <a:rPr lang="ko-KR" altLang="en-US" sz="2000" dirty="0"/>
              <a:t>아이템 타입 열거형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item</a:t>
            </a:r>
            <a:r>
              <a:rPr lang="ko-KR" altLang="en-US" sz="2000" dirty="0"/>
              <a:t>별 최대 개수</a:t>
            </a:r>
            <a:r>
              <a:rPr lang="en-US" altLang="ko-KR" sz="2000" dirty="0"/>
              <a:t>, </a:t>
            </a:r>
            <a:r>
              <a:rPr lang="ko-KR" altLang="en-US" sz="2000" dirty="0"/>
              <a:t>가격 설정 필요 </a:t>
            </a:r>
            <a:r>
              <a:rPr lang="en-US" altLang="ko-KR" sz="2000" dirty="0"/>
              <a:t>(MAX_NUM, cost)</a:t>
            </a:r>
            <a:endParaRPr lang="ko-KR" altLang="en-US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item</a:t>
            </a:r>
            <a:r>
              <a:rPr lang="ko-KR" altLang="en-US" sz="2000" dirty="0"/>
              <a:t>별 이름 설정 필요</a:t>
            </a:r>
          </a:p>
        </p:txBody>
      </p:sp>
    </p:spTree>
    <p:extLst>
      <p:ext uri="{BB962C8B-B14F-4D97-AF65-F5344CB8AC3E}">
        <p14:creationId xmlns:p14="http://schemas.microsoft.com/office/powerpoint/2010/main" val="288033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1762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Inventory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65DB2B-8A6A-4310-9458-4866477AA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4" y="2289484"/>
            <a:ext cx="4137090" cy="305580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D5217DB6-1496-4C39-B268-FDC00B85E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431" y="1995672"/>
            <a:ext cx="4995884" cy="433117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CA066E6-8903-4E36-B939-999C799791B2}"/>
              </a:ext>
            </a:extLst>
          </p:cNvPr>
          <p:cNvCxnSpPr>
            <a:cxnSpLocks/>
          </p:cNvCxnSpPr>
          <p:nvPr/>
        </p:nvCxnSpPr>
        <p:spPr>
          <a:xfrm flipH="1">
            <a:off x="4413483" y="2483137"/>
            <a:ext cx="960027" cy="819702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AC1C5DB-DD4F-47A9-B2EC-2F9CC6D42161}"/>
              </a:ext>
            </a:extLst>
          </p:cNvPr>
          <p:cNvCxnSpPr>
            <a:cxnSpLocks/>
          </p:cNvCxnSpPr>
          <p:nvPr/>
        </p:nvCxnSpPr>
        <p:spPr>
          <a:xfrm flipH="1" flipV="1">
            <a:off x="4413484" y="3429000"/>
            <a:ext cx="960027" cy="98495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53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Map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E5D598D-1331-4BC9-B052-463B6F091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73" y="2101042"/>
            <a:ext cx="3691874" cy="44073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C113E6-CEBB-4696-80A2-BDACADA88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30" y="3519649"/>
            <a:ext cx="4578674" cy="29887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822B7F-7FEC-4EB7-9F47-FE5AFE2A1E2C}"/>
              </a:ext>
            </a:extLst>
          </p:cNvPr>
          <p:cNvSpPr txBox="1"/>
          <p:nvPr/>
        </p:nvSpPr>
        <p:spPr>
          <a:xfrm>
            <a:off x="9314989" y="2559710"/>
            <a:ext cx="2318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타일로 맵 구현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D7C50C8-8DC0-4ED8-8EFF-2F3BB1A344F4}"/>
              </a:ext>
            </a:extLst>
          </p:cNvPr>
          <p:cNvGrpSpPr/>
          <p:nvPr/>
        </p:nvGrpSpPr>
        <p:grpSpPr>
          <a:xfrm>
            <a:off x="6096000" y="2938241"/>
            <a:ext cx="2927538" cy="400110"/>
            <a:chOff x="5859964" y="5344876"/>
            <a:chExt cx="2927538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AFB1B7E-7436-4445-AB65-1CFA41A113C5}"/>
                </a:ext>
              </a:extLst>
            </p:cNvPr>
            <p:cNvSpPr/>
            <p:nvPr/>
          </p:nvSpPr>
          <p:spPr>
            <a:xfrm>
              <a:off x="6360908" y="5344876"/>
              <a:ext cx="422818" cy="400110"/>
            </a:xfrm>
            <a:prstGeom prst="roundRect">
              <a:avLst>
                <a:gd name="adj" fmla="val 4597"/>
              </a:avLst>
            </a:prstGeom>
            <a:noFill/>
            <a:ln>
              <a:solidFill>
                <a:srgbClr val="F9A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79A6B27-3C80-401C-BD39-051974061992}"/>
                </a:ext>
              </a:extLst>
            </p:cNvPr>
            <p:cNvSpPr/>
            <p:nvPr/>
          </p:nvSpPr>
          <p:spPr>
            <a:xfrm>
              <a:off x="5859964" y="5344876"/>
              <a:ext cx="422818" cy="400110"/>
            </a:xfrm>
            <a:prstGeom prst="roundRect">
              <a:avLst>
                <a:gd name="adj" fmla="val 4597"/>
              </a:avLst>
            </a:prstGeom>
            <a:noFill/>
            <a:ln>
              <a:solidFill>
                <a:srgbClr val="F9A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616AF2F-E761-4B92-A963-623D8F7067C0}"/>
                </a:ext>
              </a:extLst>
            </p:cNvPr>
            <p:cNvSpPr/>
            <p:nvPr/>
          </p:nvSpPr>
          <p:spPr>
            <a:xfrm>
              <a:off x="6861852" y="5344876"/>
              <a:ext cx="422818" cy="400110"/>
            </a:xfrm>
            <a:prstGeom prst="roundRect">
              <a:avLst>
                <a:gd name="adj" fmla="val 4597"/>
              </a:avLst>
            </a:prstGeom>
            <a:noFill/>
            <a:ln>
              <a:solidFill>
                <a:srgbClr val="F9A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162283C-308C-4871-BFA7-0EABA6F1DAB9}"/>
                </a:ext>
              </a:extLst>
            </p:cNvPr>
            <p:cNvSpPr/>
            <p:nvPr/>
          </p:nvSpPr>
          <p:spPr>
            <a:xfrm>
              <a:off x="7362796" y="5344876"/>
              <a:ext cx="422818" cy="400110"/>
            </a:xfrm>
            <a:prstGeom prst="roundRect">
              <a:avLst>
                <a:gd name="adj" fmla="val 4597"/>
              </a:avLst>
            </a:prstGeom>
            <a:noFill/>
            <a:ln>
              <a:solidFill>
                <a:srgbClr val="F9A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F326BDB-5D57-44D5-88DE-9E8524070D15}"/>
                </a:ext>
              </a:extLst>
            </p:cNvPr>
            <p:cNvSpPr/>
            <p:nvPr/>
          </p:nvSpPr>
          <p:spPr>
            <a:xfrm>
              <a:off x="8364684" y="5344876"/>
              <a:ext cx="422818" cy="400110"/>
            </a:xfrm>
            <a:prstGeom prst="roundRect">
              <a:avLst>
                <a:gd name="adj" fmla="val 4597"/>
              </a:avLst>
            </a:prstGeom>
            <a:noFill/>
            <a:ln>
              <a:solidFill>
                <a:srgbClr val="F9A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57BE2C7-2AAF-40D7-BFFE-D2821EA7F92D}"/>
              </a:ext>
            </a:extLst>
          </p:cNvPr>
          <p:cNvSpPr/>
          <p:nvPr/>
        </p:nvSpPr>
        <p:spPr>
          <a:xfrm>
            <a:off x="8099776" y="1995838"/>
            <a:ext cx="422818" cy="400110"/>
          </a:xfrm>
          <a:prstGeom prst="roundRect">
            <a:avLst>
              <a:gd name="adj" fmla="val 0"/>
            </a:avLst>
          </a:pr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8CCA945-E54D-4961-A87B-BFB0B70A1BA5}"/>
              </a:ext>
            </a:extLst>
          </p:cNvPr>
          <p:cNvGrpSpPr/>
          <p:nvPr/>
        </p:nvGrpSpPr>
        <p:grpSpPr>
          <a:xfrm>
            <a:off x="6096000" y="1995838"/>
            <a:ext cx="2927538" cy="880284"/>
            <a:chOff x="5841797" y="5344876"/>
            <a:chExt cx="2927538" cy="880284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F1857E5-41D7-4FF9-927A-4A7C3AA22E81}"/>
                </a:ext>
              </a:extLst>
            </p:cNvPr>
            <p:cNvGrpSpPr/>
            <p:nvPr/>
          </p:nvGrpSpPr>
          <p:grpSpPr>
            <a:xfrm>
              <a:off x="5841797" y="5344876"/>
              <a:ext cx="2927538" cy="400110"/>
              <a:chOff x="5859964" y="5344876"/>
              <a:chExt cx="2927538" cy="400110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BE9DE140-6746-455D-A177-B30ACB277348}"/>
                  </a:ext>
                </a:extLst>
              </p:cNvPr>
              <p:cNvSpPr/>
              <p:nvPr/>
            </p:nvSpPr>
            <p:spPr>
              <a:xfrm>
                <a:off x="6360908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6647DB9D-1D1A-4AA4-AED5-3636CE8B038C}"/>
                  </a:ext>
                </a:extLst>
              </p:cNvPr>
              <p:cNvSpPr/>
              <p:nvPr/>
            </p:nvSpPr>
            <p:spPr>
              <a:xfrm>
                <a:off x="5859964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4BCD44AE-F7C6-4A95-86FD-AC011093D0D8}"/>
                  </a:ext>
                </a:extLst>
              </p:cNvPr>
              <p:cNvSpPr/>
              <p:nvPr/>
            </p:nvSpPr>
            <p:spPr>
              <a:xfrm>
                <a:off x="6861852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E424EB69-7D55-4422-9BF0-ADE82C7E8836}"/>
                  </a:ext>
                </a:extLst>
              </p:cNvPr>
              <p:cNvSpPr/>
              <p:nvPr/>
            </p:nvSpPr>
            <p:spPr>
              <a:xfrm>
                <a:off x="7362796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A77ABA65-ADFB-4C7F-91C5-35FFE2C769BB}"/>
                  </a:ext>
                </a:extLst>
              </p:cNvPr>
              <p:cNvSpPr/>
              <p:nvPr/>
            </p:nvSpPr>
            <p:spPr>
              <a:xfrm>
                <a:off x="8364684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8F96B4F-92D1-4A8C-80BD-1A0BA01EAC3E}"/>
                </a:ext>
              </a:extLst>
            </p:cNvPr>
            <p:cNvGrpSpPr/>
            <p:nvPr/>
          </p:nvGrpSpPr>
          <p:grpSpPr>
            <a:xfrm>
              <a:off x="5841797" y="5825050"/>
              <a:ext cx="2927538" cy="400110"/>
              <a:chOff x="5859964" y="5344876"/>
              <a:chExt cx="2927538" cy="400110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20AAC7D3-BEC1-4F0C-B73C-6C5BF13B1909}"/>
                  </a:ext>
                </a:extLst>
              </p:cNvPr>
              <p:cNvSpPr/>
              <p:nvPr/>
            </p:nvSpPr>
            <p:spPr>
              <a:xfrm>
                <a:off x="6360908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556E8F84-92A5-48C8-A1E1-FFC512514ADE}"/>
                  </a:ext>
                </a:extLst>
              </p:cNvPr>
              <p:cNvSpPr/>
              <p:nvPr/>
            </p:nvSpPr>
            <p:spPr>
              <a:xfrm>
                <a:off x="5859964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54EA9680-7786-411A-A908-2F873C623865}"/>
                  </a:ext>
                </a:extLst>
              </p:cNvPr>
              <p:cNvSpPr/>
              <p:nvPr/>
            </p:nvSpPr>
            <p:spPr>
              <a:xfrm>
                <a:off x="6861852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72E64FD2-B60B-4A74-B005-630547A1971D}"/>
                  </a:ext>
                </a:extLst>
              </p:cNvPr>
              <p:cNvSpPr/>
              <p:nvPr/>
            </p:nvSpPr>
            <p:spPr>
              <a:xfrm>
                <a:off x="7362796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B620B8A2-8E23-48A9-86C2-C83F21A4C2E3}"/>
                  </a:ext>
                </a:extLst>
              </p:cNvPr>
              <p:cNvSpPr/>
              <p:nvPr/>
            </p:nvSpPr>
            <p:spPr>
              <a:xfrm>
                <a:off x="8364684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30C02E4-3781-41BE-A64F-14807529B4C0}"/>
              </a:ext>
            </a:extLst>
          </p:cNvPr>
          <p:cNvSpPr/>
          <p:nvPr/>
        </p:nvSpPr>
        <p:spPr>
          <a:xfrm>
            <a:off x="8066558" y="2476012"/>
            <a:ext cx="422818" cy="400110"/>
          </a:xfrm>
          <a:prstGeom prst="roundRect">
            <a:avLst>
              <a:gd name="adj" fmla="val 0"/>
            </a:avLst>
          </a:pr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9CF4779-F172-4CEB-9A45-F8F237F50894}"/>
              </a:ext>
            </a:extLst>
          </p:cNvPr>
          <p:cNvSpPr/>
          <p:nvPr/>
        </p:nvSpPr>
        <p:spPr>
          <a:xfrm>
            <a:off x="8099776" y="2938241"/>
            <a:ext cx="422818" cy="400110"/>
          </a:xfrm>
          <a:prstGeom prst="roundRect">
            <a:avLst>
              <a:gd name="adj" fmla="val 0"/>
            </a:avLst>
          </a:pr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9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1779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Character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15EC96E-D0C5-4ED8-B60B-7BBAC62C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3" y="2134034"/>
            <a:ext cx="3778280" cy="4508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0DF240-920B-4843-8EE1-B4D1A8CFD219}"/>
              </a:ext>
            </a:extLst>
          </p:cNvPr>
          <p:cNvSpPr txBox="1"/>
          <p:nvPr/>
        </p:nvSpPr>
        <p:spPr>
          <a:xfrm>
            <a:off x="7665155" y="2483556"/>
            <a:ext cx="4255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Character</a:t>
            </a:r>
            <a:r>
              <a:rPr lang="ko-KR" altLang="en-US" dirty="0"/>
              <a:t> 클래스 상속해서 </a:t>
            </a:r>
            <a:r>
              <a:rPr lang="en-US" altLang="ko-KR" dirty="0"/>
              <a:t>Player</a:t>
            </a:r>
            <a:r>
              <a:rPr lang="ko-KR" altLang="en-US" dirty="0"/>
              <a:t>와 </a:t>
            </a:r>
            <a:r>
              <a:rPr lang="en-US" altLang="ko-KR" dirty="0"/>
              <a:t>NPC</a:t>
            </a:r>
            <a:r>
              <a:rPr lang="ko-KR" altLang="en-US" dirty="0"/>
              <a:t>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처음 게임 시작하면 </a:t>
            </a:r>
            <a:r>
              <a:rPr lang="en-US" altLang="ko-KR" dirty="0"/>
              <a:t>Player</a:t>
            </a:r>
            <a:r>
              <a:rPr lang="ko-KR" altLang="en-US" dirty="0"/>
              <a:t>의 이름을 입력 받아서 </a:t>
            </a:r>
            <a:r>
              <a:rPr lang="en-US" altLang="ko-KR" dirty="0"/>
              <a:t>Player </a:t>
            </a:r>
            <a:r>
              <a:rPr lang="ko-KR" altLang="en-US" dirty="0"/>
              <a:t>생성</a:t>
            </a:r>
            <a:r>
              <a:rPr lang="en-US" altLang="ko-KR" dirty="0"/>
              <a:t>(</a:t>
            </a:r>
            <a:r>
              <a:rPr lang="ko-KR" altLang="en-US" dirty="0"/>
              <a:t>게임 사용자가 </a:t>
            </a:r>
            <a:r>
              <a:rPr lang="en-US" altLang="ko-KR" dirty="0"/>
              <a:t>Player </a:t>
            </a:r>
            <a:r>
              <a:rPr lang="ko-KR" altLang="en-US" dirty="0"/>
              <a:t>이름을 설정할 수 있도록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 descr="텍스트, 검은색이(가) 표시된 사진&#10;&#10;자동 생성된 설명">
            <a:extLst>
              <a:ext uri="{FF2B5EF4-FFF2-40B4-BE49-F238E27FC236}">
                <a16:creationId xmlns:a16="http://schemas.microsoft.com/office/drawing/2014/main" id="{9AD66781-C55B-4DD2-9098-678F47A08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12" y="2134034"/>
            <a:ext cx="3093155" cy="44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8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326</Words>
  <Application>Microsoft Office PowerPoint</Application>
  <PresentationFormat>와이드스크린</PresentationFormat>
  <Paragraphs>90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Noto Sans CJK KR Bold</vt:lpstr>
      <vt:lpstr>Noto Sans CJK KR DemiLight</vt:lpstr>
      <vt:lpstr>Noto Sans CJK KR Light</vt:lpstr>
      <vt:lpstr>고도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yeongmae77@naver.com</dc:creator>
  <cp:lastModifiedBy>thekoo</cp:lastModifiedBy>
  <cp:revision>61</cp:revision>
  <dcterms:created xsi:type="dcterms:W3CDTF">2018-04-24T14:44:20Z</dcterms:created>
  <dcterms:modified xsi:type="dcterms:W3CDTF">2019-05-27T14:42:07Z</dcterms:modified>
</cp:coreProperties>
</file>