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0" r:id="rId5"/>
    <p:sldId id="284" r:id="rId6"/>
    <p:sldId id="297" r:id="rId7"/>
    <p:sldId id="298" r:id="rId8"/>
    <p:sldId id="299" r:id="rId9"/>
    <p:sldId id="287" r:id="rId10"/>
    <p:sldId id="30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A001"/>
    <a:srgbClr val="F6F3EE"/>
    <a:srgbClr val="FA8300"/>
    <a:srgbClr val="E67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5" d="100"/>
          <a:sy n="75" d="100"/>
        </p:scale>
        <p:origin x="691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792E4B-4F3A-4860-80FE-B880E1EAB1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5E5F2B-C34C-4692-8DFD-AB6086F26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0FB5B5-1B4F-4515-834A-94B94BC42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993169-6E82-4C33-8EFC-A14C49834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9C635C-470B-4341-9C4B-7E9284A1A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10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37D49-FE4A-47B6-9D29-FDDFB9FCA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1EA473-F6EA-4E90-9C66-193FAFE16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5037DA-849A-45BA-A8A3-48FF1CD7E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B08F3B-29A5-4671-921A-5D6BE23D6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648485-7ED1-4C22-919B-DE148E9B5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76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012A610-7858-4B4D-A99C-9372A1714F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E37D83-0A58-4085-94E4-BAC26C857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488466-B271-457C-8C95-1A1FA5F87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764F10-5E1F-41ED-B72E-ED486C999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327DDF-8255-49B5-949B-3670CB3B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312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A41242-9072-4B60-B5E9-52F7E57CE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DB1C6C-0D3F-4298-AEE5-41F4BF773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FFEEF2-7338-4DCA-8116-5077ADAAA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F7AF95-6B41-4292-8FAE-1E27FA9DF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DC642D-366E-4906-978A-EE94DDB50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433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106112-E145-4705-B5A0-68EF01D24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025E1F-BB06-489C-8ED0-DFC34C970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1906D4-C76A-4797-8EA1-83ABFA38A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26C029-7F86-4CBA-8572-2761ACCEB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C7CBDD-0E8F-4CF6-8365-33634D029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476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831AE2-B019-4ED9-83AD-C38B3BB9A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3F2D92-5630-4625-BAD8-9B96477097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744FE4-F64C-47C8-B9A5-94975C73F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9D4485-560B-4241-AC75-4E9AE9F7C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A4DCA1-8AF8-412C-A381-A165076CB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0B0454-5DD1-43FC-B8B2-3172044F4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109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37A80-EDCF-40E4-BD73-BCF8DD59F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7507F3-7EBC-47C9-8A52-839AD98E7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EF902C-B93E-40DA-B48B-B2F0F2F86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7A3925-9F3A-45EC-B683-01BBABBEBA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4A9B63-ECB2-462D-89B9-39D184739A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3FEFC9-C8C7-459A-BD69-7812445C0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20F9BA8-4F8D-4055-B8D2-3D4EDDAA6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EB76F71-B48D-4E3C-ACE0-4AA4B3B32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597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6B78AB-CEAF-4E0A-A967-2B56B8333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FD4D42A-AA59-4EFE-8ED3-64457B030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BBE6977-F2FB-4D57-971D-D39718082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775A1A0-EFBB-4999-ABCF-7FD2FCD87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624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341F740-DDD2-4C8E-A337-B6D45AE6B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1C59E0-B154-4A14-958A-C1BD1D9CA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AA6E13-822A-4AAF-A4AB-5EACB7BF3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398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6606BA-C83B-4C4C-8A9F-A8D877239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679CEC-3DD4-4BAB-84AA-40E4B3F4F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23D926-44A7-4C6D-BBB7-C50D904AF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0F76A1-BE98-48F0-9922-C7749C4F0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28358D-8032-4AA6-AD02-5D9B8D24E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6CC950-B929-48D1-A774-91AE8C0C8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968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7EA745-2D66-40E9-ABC9-8055523A9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A1BE344-2B30-4592-8F6C-0D7ABE5C4A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F07567-B548-487A-9F48-36079236B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A3A797-B513-4BFD-8DD3-C0B75D58D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3CC16F-DF53-4868-B363-63A7363AF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EE7ED3-CE40-4F37-A085-C9D9B2C2B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880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2BF3505-8A88-41F9-A09F-1189B1DD2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B012B8-8C20-4B05-B036-281C897B3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C2CFE4-7E11-4BB7-AACD-8E93F75F50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5A31B-3310-4D1A-9032-E31AE5C76220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25471E-31F1-4BD4-96D0-803764DFDD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7CD1CC-9F8C-4DDC-8FE7-3254161D06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5A88E-CB95-4A60-A86B-7A81A7FC8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370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7D87A93-BCA3-474C-B7F8-FDE2F40A3EC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A00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alpha val="0"/>
                  </a:schemeClr>
                </a:solidFill>
              </a:ln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596BAF86-47ED-42B3-8C78-DD2F9B77466C}"/>
              </a:ext>
            </a:extLst>
          </p:cNvPr>
          <p:cNvSpPr/>
          <p:nvPr/>
        </p:nvSpPr>
        <p:spPr>
          <a:xfrm>
            <a:off x="2334126" y="5257433"/>
            <a:ext cx="7555832" cy="7258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80B476-8CED-403A-88D7-96A2CAA2F7AB}"/>
              </a:ext>
            </a:extLst>
          </p:cNvPr>
          <p:cNvSpPr txBox="1"/>
          <p:nvPr/>
        </p:nvSpPr>
        <p:spPr>
          <a:xfrm>
            <a:off x="4489824" y="1920923"/>
            <a:ext cx="3871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프로젝트설계실습</a:t>
            </a:r>
            <a:r>
              <a:rPr lang="en-US" altLang="ko-KR" sz="3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Ⅰ</a:t>
            </a:r>
            <a:endParaRPr lang="ko-KR" altLang="en-US" sz="3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BA926B-7235-4AAA-B661-284FE70A5CB1}"/>
              </a:ext>
            </a:extLst>
          </p:cNvPr>
          <p:cNvSpPr txBox="1"/>
          <p:nvPr/>
        </p:nvSpPr>
        <p:spPr>
          <a:xfrm>
            <a:off x="4783782" y="5302304"/>
            <a:ext cx="2624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팀명</a:t>
            </a:r>
            <a:r>
              <a:rPr lang="en-US" altLang="ko-KR" sz="3600" spc="-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:</a:t>
            </a:r>
            <a:r>
              <a:rPr lang="ko-KR" altLang="en-US" sz="3600" spc="-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</a:t>
            </a:r>
            <a:r>
              <a:rPr lang="en-US" altLang="ko-KR" sz="3600" spc="-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*</a:t>
            </a:r>
            <a:r>
              <a:rPr lang="ko-KR" altLang="en-US" sz="3600" spc="-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</a:t>
            </a:r>
            <a:r>
              <a:rPr lang="ko-KR" altLang="en-US" sz="3600" spc="-3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쁠쁠</a:t>
            </a:r>
            <a:r>
              <a:rPr lang="ko-KR" altLang="en-US" sz="3600" spc="-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</a:t>
            </a:r>
            <a:r>
              <a:rPr lang="en-US" altLang="ko-KR" sz="3600" spc="-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*</a:t>
            </a:r>
            <a:endParaRPr lang="ko-KR" altLang="en-US" sz="3600" spc="-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F1228D-436C-437F-8AE5-657282A0A558}"/>
              </a:ext>
            </a:extLst>
          </p:cNvPr>
          <p:cNvSpPr txBox="1"/>
          <p:nvPr/>
        </p:nvSpPr>
        <p:spPr>
          <a:xfrm>
            <a:off x="3378252" y="992044"/>
            <a:ext cx="1200970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전기프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endParaRPr lang="ko-KR" altLang="en-US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0" name="말풍선: 모서리가 둥근 사각형 19">
            <a:extLst>
              <a:ext uri="{FF2B5EF4-FFF2-40B4-BE49-F238E27FC236}">
                <a16:creationId xmlns:a16="http://schemas.microsoft.com/office/drawing/2014/main" id="{DCA31AB8-323B-4DAB-A928-163CB1704A58}"/>
              </a:ext>
            </a:extLst>
          </p:cNvPr>
          <p:cNvSpPr/>
          <p:nvPr/>
        </p:nvSpPr>
        <p:spPr>
          <a:xfrm>
            <a:off x="1703847" y="3575960"/>
            <a:ext cx="947222" cy="475941"/>
          </a:xfrm>
          <a:prstGeom prst="wedgeRoundRectCallout">
            <a:avLst>
              <a:gd name="adj1" fmla="val -20159"/>
              <a:gd name="adj2" fmla="val 89656"/>
              <a:gd name="adj3" fmla="val 16667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고도 B" panose="02000503000000020004" pitchFamily="2" charset="-127"/>
                <a:ea typeface="고도 B" panose="02000503000000020004" pitchFamily="2" charset="-127"/>
              </a:rPr>
              <a:t>농사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627B52D8-1239-4A23-B5ED-C6DF68AA2C02}"/>
              </a:ext>
            </a:extLst>
          </p:cNvPr>
          <p:cNvGrpSpPr/>
          <p:nvPr/>
        </p:nvGrpSpPr>
        <p:grpSpPr>
          <a:xfrm>
            <a:off x="2099558" y="3050748"/>
            <a:ext cx="1398961" cy="1558981"/>
            <a:chOff x="8915400" y="2903220"/>
            <a:chExt cx="1398961" cy="1558981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13D8C323-C277-486E-9570-872B45782206}"/>
                </a:ext>
              </a:extLst>
            </p:cNvPr>
            <p:cNvSpPr/>
            <p:nvPr/>
          </p:nvSpPr>
          <p:spPr>
            <a:xfrm>
              <a:off x="8915400" y="4286250"/>
              <a:ext cx="175951" cy="1759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12CEA177-6AFF-47B2-9077-4C917E71C238}"/>
                </a:ext>
              </a:extLst>
            </p:cNvPr>
            <p:cNvSpPr/>
            <p:nvPr/>
          </p:nvSpPr>
          <p:spPr>
            <a:xfrm>
              <a:off x="9544050" y="3817620"/>
              <a:ext cx="175951" cy="1759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1EF5D07-484C-409A-9E81-EE8D4155AAB6}"/>
                </a:ext>
              </a:extLst>
            </p:cNvPr>
            <p:cNvSpPr/>
            <p:nvPr/>
          </p:nvSpPr>
          <p:spPr>
            <a:xfrm>
              <a:off x="10138410" y="2903220"/>
              <a:ext cx="175951" cy="1759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1D3FAABC-AA7C-4AA2-8352-12D15842E222}"/>
                </a:ext>
              </a:extLst>
            </p:cNvPr>
            <p:cNvCxnSpPr>
              <a:stCxn id="23" idx="3"/>
              <a:endCxn id="22" idx="7"/>
            </p:cNvCxnSpPr>
            <p:nvPr/>
          </p:nvCxnSpPr>
          <p:spPr>
            <a:xfrm flipH="1">
              <a:off x="9694234" y="3053404"/>
              <a:ext cx="469943" cy="7899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E8593AA4-4F6B-43FD-9EF5-E4A7792DE356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 flipH="1">
              <a:off x="9044833" y="3967804"/>
              <a:ext cx="524984" cy="40642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8232BE26-AE4D-4540-A2C6-F0277CE0582F}"/>
              </a:ext>
            </a:extLst>
          </p:cNvPr>
          <p:cNvGrpSpPr/>
          <p:nvPr/>
        </p:nvGrpSpPr>
        <p:grpSpPr>
          <a:xfrm>
            <a:off x="10631461" y="2083759"/>
            <a:ext cx="577413" cy="966989"/>
            <a:chOff x="6219388" y="411435"/>
            <a:chExt cx="577413" cy="966989"/>
          </a:xfrm>
        </p:grpSpPr>
        <p:sp>
          <p:nvSpPr>
            <p:cNvPr id="30" name="하트 29">
              <a:extLst>
                <a:ext uri="{FF2B5EF4-FFF2-40B4-BE49-F238E27FC236}">
                  <a16:creationId xmlns:a16="http://schemas.microsoft.com/office/drawing/2014/main" id="{7D882461-DBFD-4F62-8971-BE379791647A}"/>
                </a:ext>
              </a:extLst>
            </p:cNvPr>
            <p:cNvSpPr/>
            <p:nvPr/>
          </p:nvSpPr>
          <p:spPr>
            <a:xfrm>
              <a:off x="6236672" y="1046079"/>
              <a:ext cx="332345" cy="332345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하트 30">
              <a:extLst>
                <a:ext uri="{FF2B5EF4-FFF2-40B4-BE49-F238E27FC236}">
                  <a16:creationId xmlns:a16="http://schemas.microsoft.com/office/drawing/2014/main" id="{F20160CC-56FA-4C00-B8FA-CB5A097AED5F}"/>
                </a:ext>
              </a:extLst>
            </p:cNvPr>
            <p:cNvSpPr/>
            <p:nvPr/>
          </p:nvSpPr>
          <p:spPr>
            <a:xfrm>
              <a:off x="6552432" y="909794"/>
              <a:ext cx="244369" cy="244369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하트 31">
              <a:extLst>
                <a:ext uri="{FF2B5EF4-FFF2-40B4-BE49-F238E27FC236}">
                  <a16:creationId xmlns:a16="http://schemas.microsoft.com/office/drawing/2014/main" id="{41D7C195-4EC4-4E3A-BDDB-6B6B2585EA4D}"/>
                </a:ext>
              </a:extLst>
            </p:cNvPr>
            <p:cNvSpPr/>
            <p:nvPr/>
          </p:nvSpPr>
          <p:spPr>
            <a:xfrm>
              <a:off x="6219388" y="411435"/>
              <a:ext cx="244369" cy="244369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6DA0FEFD-A7B7-4682-9D6E-EBF402E1E07F}"/>
              </a:ext>
            </a:extLst>
          </p:cNvPr>
          <p:cNvGrpSpPr/>
          <p:nvPr/>
        </p:nvGrpSpPr>
        <p:grpSpPr>
          <a:xfrm>
            <a:off x="3378252" y="1739042"/>
            <a:ext cx="5395649" cy="3211996"/>
            <a:chOff x="3378252" y="1562986"/>
            <a:chExt cx="5395649" cy="3211996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BEBD7B1B-842C-48C2-A039-0924B58DCAD1}"/>
                </a:ext>
              </a:extLst>
            </p:cNvPr>
            <p:cNvSpPr/>
            <p:nvPr/>
          </p:nvSpPr>
          <p:spPr>
            <a:xfrm>
              <a:off x="3378252" y="1562986"/>
              <a:ext cx="5395649" cy="3211996"/>
            </a:xfrm>
            <a:prstGeom prst="roundRect">
              <a:avLst>
                <a:gd name="adj" fmla="val 4634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C282A83-383B-46C1-A764-CED414A0E866}"/>
                </a:ext>
              </a:extLst>
            </p:cNvPr>
            <p:cNvSpPr/>
            <p:nvPr/>
          </p:nvSpPr>
          <p:spPr>
            <a:xfrm>
              <a:off x="3597560" y="1780478"/>
              <a:ext cx="4959418" cy="27567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852174F-8B9B-4B8E-B504-AE6EC747EE79}"/>
                </a:ext>
              </a:extLst>
            </p:cNvPr>
            <p:cNvSpPr txBox="1"/>
            <p:nvPr/>
          </p:nvSpPr>
          <p:spPr>
            <a:xfrm>
              <a:off x="4489824" y="3831252"/>
              <a:ext cx="318548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spc="-15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1"/>
                  </a:solidFill>
                  <a:latin typeface="고도 B" panose="02000503000000020004" pitchFamily="2" charset="-127"/>
                  <a:ea typeface="고도 B" panose="02000503000000020004" pitchFamily="2" charset="-127"/>
                </a:rPr>
                <a:t>구선민</a:t>
              </a:r>
              <a:r>
                <a:rPr lang="ko-KR" altLang="en-US" sz="16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1"/>
                  </a:solidFill>
                  <a:latin typeface="고도 B" panose="02000503000000020004" pitchFamily="2" charset="-127"/>
                  <a:ea typeface="고도 B" panose="02000503000000020004" pitchFamily="2" charset="-127"/>
                </a:rPr>
                <a:t> 김선정 마지영 </a:t>
              </a:r>
              <a:r>
                <a:rPr lang="ko-KR" altLang="en-US" sz="1600" spc="-15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1"/>
                  </a:solidFill>
                  <a:latin typeface="고도 B" panose="02000503000000020004" pitchFamily="2" charset="-127"/>
                  <a:ea typeface="고도 B" panose="02000503000000020004" pitchFamily="2" charset="-127"/>
                </a:rPr>
                <a:t>서원준</a:t>
              </a:r>
              <a:r>
                <a:rPr lang="ko-KR" altLang="en-US" sz="16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1"/>
                  </a:solidFill>
                  <a:latin typeface="고도 B" panose="02000503000000020004" pitchFamily="2" charset="-127"/>
                  <a:ea typeface="고도 B" panose="02000503000000020004" pitchFamily="2" charset="-127"/>
                </a:rPr>
                <a:t> </a:t>
              </a:r>
              <a:r>
                <a:rPr lang="ko-KR" altLang="en-US" sz="1600" spc="-15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1"/>
                  </a:solidFill>
                  <a:latin typeface="고도 B" panose="02000503000000020004" pitchFamily="2" charset="-127"/>
                  <a:ea typeface="고도 B" panose="02000503000000020004" pitchFamily="2" charset="-127"/>
                </a:rPr>
                <a:t>주윤지</a:t>
              </a:r>
              <a:endPara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고도 B" panose="02000503000000020004" pitchFamily="2" charset="-127"/>
                <a:ea typeface="고도 B" panose="02000503000000020004" pitchFamily="2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C2D76EE-5F97-48E4-A08B-7044516BE38D}"/>
                </a:ext>
              </a:extLst>
            </p:cNvPr>
            <p:cNvSpPr txBox="1"/>
            <p:nvPr/>
          </p:nvSpPr>
          <p:spPr>
            <a:xfrm>
              <a:off x="4673186" y="2598772"/>
              <a:ext cx="287771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5400" spc="-150" dirty="0" err="1">
                  <a:solidFill>
                    <a:schemeClr val="bg2">
                      <a:lumMod val="25000"/>
                    </a:schemeClr>
                  </a:solidFill>
                  <a:latin typeface="고도 B" panose="02000503000000020004" pitchFamily="2" charset="-127"/>
                  <a:ea typeface="고도 B" panose="02000503000000020004" pitchFamily="2" charset="-127"/>
                </a:rPr>
                <a:t>쁠쁠밸리</a:t>
              </a:r>
              <a:endParaRPr lang="ko-KR" altLang="en-US" sz="5400" spc="-150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endParaRPr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31B2AD8F-81FA-4DE8-B186-CA2D7193D702}"/>
                </a:ext>
              </a:extLst>
            </p:cNvPr>
            <p:cNvCxnSpPr/>
            <p:nvPr/>
          </p:nvCxnSpPr>
          <p:spPr>
            <a:xfrm>
              <a:off x="4979737" y="3522102"/>
              <a:ext cx="2335966" cy="0"/>
            </a:xfrm>
            <a:prstGeom prst="line">
              <a:avLst/>
            </a:prstGeom>
            <a:ln w="222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화살표: 위쪽 46">
            <a:extLst>
              <a:ext uri="{FF2B5EF4-FFF2-40B4-BE49-F238E27FC236}">
                <a16:creationId xmlns:a16="http://schemas.microsoft.com/office/drawing/2014/main" id="{5210DE9F-86E4-4D41-A330-31FF540DA06C}"/>
              </a:ext>
            </a:extLst>
          </p:cNvPr>
          <p:cNvSpPr/>
          <p:nvPr/>
        </p:nvSpPr>
        <p:spPr>
          <a:xfrm>
            <a:off x="2666711" y="1953105"/>
            <a:ext cx="483757" cy="2656624"/>
          </a:xfrm>
          <a:prstGeom prst="upArrow">
            <a:avLst/>
          </a:pr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말풍선: 모서리가 둥근 사각형 32">
            <a:extLst>
              <a:ext uri="{FF2B5EF4-FFF2-40B4-BE49-F238E27FC236}">
                <a16:creationId xmlns:a16="http://schemas.microsoft.com/office/drawing/2014/main" id="{F46F9A5D-AAA8-495A-8F6D-B4294154B18E}"/>
              </a:ext>
            </a:extLst>
          </p:cNvPr>
          <p:cNvSpPr/>
          <p:nvPr/>
        </p:nvSpPr>
        <p:spPr>
          <a:xfrm>
            <a:off x="8971984" y="2430497"/>
            <a:ext cx="1461394" cy="475941"/>
          </a:xfrm>
          <a:prstGeom prst="wedgeRoundRectCallout">
            <a:avLst>
              <a:gd name="adj1" fmla="val 39972"/>
              <a:gd name="adj2" fmla="val 93665"/>
              <a:gd name="adj3" fmla="val 16667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고도 B" panose="02000503000000020004" pitchFamily="2" charset="-127"/>
                <a:ea typeface="고도 B" panose="02000503000000020004" pitchFamily="2" charset="-127"/>
              </a:rPr>
              <a:t>채집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고도 B" panose="02000503000000020004" pitchFamily="2" charset="-127"/>
                <a:ea typeface="고도 B" panose="02000503000000020004" pitchFamily="2" charset="-127"/>
              </a:rPr>
              <a:t>/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고도 B" panose="02000503000000020004" pitchFamily="2" charset="-127"/>
                <a:ea typeface="고도 B" panose="02000503000000020004" pitchFamily="2" charset="-127"/>
              </a:rPr>
              <a:t>채광</a:t>
            </a:r>
          </a:p>
        </p:txBody>
      </p:sp>
      <p:sp>
        <p:nvSpPr>
          <p:cNvPr id="34" name="말풍선: 모서리가 둥근 사각형 33">
            <a:extLst>
              <a:ext uri="{FF2B5EF4-FFF2-40B4-BE49-F238E27FC236}">
                <a16:creationId xmlns:a16="http://schemas.microsoft.com/office/drawing/2014/main" id="{F5A3B3E4-B900-4C4F-918C-6FC5522B4733}"/>
              </a:ext>
            </a:extLst>
          </p:cNvPr>
          <p:cNvSpPr/>
          <p:nvPr/>
        </p:nvSpPr>
        <p:spPr>
          <a:xfrm>
            <a:off x="8999038" y="1477164"/>
            <a:ext cx="886435" cy="475941"/>
          </a:xfrm>
          <a:prstGeom prst="wedgeRoundRectCallout">
            <a:avLst>
              <a:gd name="adj1" fmla="val -37677"/>
              <a:gd name="adj2" fmla="val 96446"/>
              <a:gd name="adj3" fmla="val 16667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고도 B" panose="02000503000000020004" pitchFamily="2" charset="-127"/>
                <a:ea typeface="고도 B" panose="02000503000000020004" pitchFamily="2" charset="-127"/>
              </a:rPr>
              <a:t>상점</a:t>
            </a:r>
          </a:p>
        </p:txBody>
      </p:sp>
    </p:spTree>
    <p:extLst>
      <p:ext uri="{BB962C8B-B14F-4D97-AF65-F5344CB8AC3E}">
        <p14:creationId xmlns:p14="http://schemas.microsoft.com/office/powerpoint/2010/main" val="2910545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7D87A93-BCA3-474C-B7F8-FDE2F40A3EC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A00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alpha val="0"/>
                  </a:schemeClr>
                </a:solidFill>
              </a:ln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80B476-8CED-403A-88D7-96A2CAA2F7AB}"/>
              </a:ext>
            </a:extLst>
          </p:cNvPr>
          <p:cNvSpPr txBox="1"/>
          <p:nvPr/>
        </p:nvSpPr>
        <p:spPr>
          <a:xfrm>
            <a:off x="4489824" y="1920923"/>
            <a:ext cx="3871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프로젝트설계실습</a:t>
            </a:r>
            <a:r>
              <a:rPr lang="en-US" altLang="ko-KR" sz="3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Ⅰ</a:t>
            </a:r>
            <a:endParaRPr lang="ko-KR" altLang="en-US" sz="3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F1228D-436C-437F-8AE5-657282A0A558}"/>
              </a:ext>
            </a:extLst>
          </p:cNvPr>
          <p:cNvSpPr txBox="1"/>
          <p:nvPr/>
        </p:nvSpPr>
        <p:spPr>
          <a:xfrm>
            <a:off x="3378252" y="992044"/>
            <a:ext cx="1200970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전기프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endParaRPr lang="ko-KR" altLang="en-US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0" name="말풍선: 모서리가 둥근 사각형 19">
            <a:extLst>
              <a:ext uri="{FF2B5EF4-FFF2-40B4-BE49-F238E27FC236}">
                <a16:creationId xmlns:a16="http://schemas.microsoft.com/office/drawing/2014/main" id="{DCA31AB8-323B-4DAB-A928-163CB1704A58}"/>
              </a:ext>
            </a:extLst>
          </p:cNvPr>
          <p:cNvSpPr/>
          <p:nvPr/>
        </p:nvSpPr>
        <p:spPr>
          <a:xfrm>
            <a:off x="1703847" y="3575960"/>
            <a:ext cx="947222" cy="475941"/>
          </a:xfrm>
          <a:prstGeom prst="wedgeRoundRectCallout">
            <a:avLst>
              <a:gd name="adj1" fmla="val -20159"/>
              <a:gd name="adj2" fmla="val 89656"/>
              <a:gd name="adj3" fmla="val 16667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고도 B" panose="02000503000000020004" pitchFamily="2" charset="-127"/>
                <a:ea typeface="고도 B" panose="02000503000000020004" pitchFamily="2" charset="-127"/>
              </a:rPr>
              <a:t>농사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627B52D8-1239-4A23-B5ED-C6DF68AA2C02}"/>
              </a:ext>
            </a:extLst>
          </p:cNvPr>
          <p:cNvGrpSpPr/>
          <p:nvPr/>
        </p:nvGrpSpPr>
        <p:grpSpPr>
          <a:xfrm>
            <a:off x="2099558" y="3050748"/>
            <a:ext cx="1398961" cy="1558981"/>
            <a:chOff x="8915400" y="2903220"/>
            <a:chExt cx="1398961" cy="1558981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13D8C323-C277-486E-9570-872B45782206}"/>
                </a:ext>
              </a:extLst>
            </p:cNvPr>
            <p:cNvSpPr/>
            <p:nvPr/>
          </p:nvSpPr>
          <p:spPr>
            <a:xfrm>
              <a:off x="8915400" y="4286250"/>
              <a:ext cx="175951" cy="1759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12CEA177-6AFF-47B2-9077-4C917E71C238}"/>
                </a:ext>
              </a:extLst>
            </p:cNvPr>
            <p:cNvSpPr/>
            <p:nvPr/>
          </p:nvSpPr>
          <p:spPr>
            <a:xfrm>
              <a:off x="9544050" y="3817620"/>
              <a:ext cx="175951" cy="1759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1EF5D07-484C-409A-9E81-EE8D4155AAB6}"/>
                </a:ext>
              </a:extLst>
            </p:cNvPr>
            <p:cNvSpPr/>
            <p:nvPr/>
          </p:nvSpPr>
          <p:spPr>
            <a:xfrm>
              <a:off x="10138410" y="2903220"/>
              <a:ext cx="175951" cy="1759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1D3FAABC-AA7C-4AA2-8352-12D15842E222}"/>
                </a:ext>
              </a:extLst>
            </p:cNvPr>
            <p:cNvCxnSpPr>
              <a:stCxn id="23" idx="3"/>
              <a:endCxn id="22" idx="7"/>
            </p:cNvCxnSpPr>
            <p:nvPr/>
          </p:nvCxnSpPr>
          <p:spPr>
            <a:xfrm flipH="1">
              <a:off x="9694234" y="3053404"/>
              <a:ext cx="469943" cy="7899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E8593AA4-4F6B-43FD-9EF5-E4A7792DE356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 flipH="1">
              <a:off x="9044833" y="3967804"/>
              <a:ext cx="524984" cy="40642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8232BE26-AE4D-4540-A2C6-F0277CE0582F}"/>
              </a:ext>
            </a:extLst>
          </p:cNvPr>
          <p:cNvGrpSpPr/>
          <p:nvPr/>
        </p:nvGrpSpPr>
        <p:grpSpPr>
          <a:xfrm>
            <a:off x="10631461" y="2083759"/>
            <a:ext cx="577413" cy="966989"/>
            <a:chOff x="6219388" y="411435"/>
            <a:chExt cx="577413" cy="966989"/>
          </a:xfrm>
        </p:grpSpPr>
        <p:sp>
          <p:nvSpPr>
            <p:cNvPr id="30" name="하트 29">
              <a:extLst>
                <a:ext uri="{FF2B5EF4-FFF2-40B4-BE49-F238E27FC236}">
                  <a16:creationId xmlns:a16="http://schemas.microsoft.com/office/drawing/2014/main" id="{7D882461-DBFD-4F62-8971-BE379791647A}"/>
                </a:ext>
              </a:extLst>
            </p:cNvPr>
            <p:cNvSpPr/>
            <p:nvPr/>
          </p:nvSpPr>
          <p:spPr>
            <a:xfrm>
              <a:off x="6236672" y="1046079"/>
              <a:ext cx="332345" cy="332345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하트 30">
              <a:extLst>
                <a:ext uri="{FF2B5EF4-FFF2-40B4-BE49-F238E27FC236}">
                  <a16:creationId xmlns:a16="http://schemas.microsoft.com/office/drawing/2014/main" id="{F20160CC-56FA-4C00-B8FA-CB5A097AED5F}"/>
                </a:ext>
              </a:extLst>
            </p:cNvPr>
            <p:cNvSpPr/>
            <p:nvPr/>
          </p:nvSpPr>
          <p:spPr>
            <a:xfrm>
              <a:off x="6552432" y="909794"/>
              <a:ext cx="244369" cy="244369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하트 31">
              <a:extLst>
                <a:ext uri="{FF2B5EF4-FFF2-40B4-BE49-F238E27FC236}">
                  <a16:creationId xmlns:a16="http://schemas.microsoft.com/office/drawing/2014/main" id="{41D7C195-4EC4-4E3A-BDDB-6B6B2585EA4D}"/>
                </a:ext>
              </a:extLst>
            </p:cNvPr>
            <p:cNvSpPr/>
            <p:nvPr/>
          </p:nvSpPr>
          <p:spPr>
            <a:xfrm>
              <a:off x="6219388" y="411435"/>
              <a:ext cx="244369" cy="244369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6DA0FEFD-A7B7-4682-9D6E-EBF402E1E07F}"/>
              </a:ext>
            </a:extLst>
          </p:cNvPr>
          <p:cNvGrpSpPr/>
          <p:nvPr/>
        </p:nvGrpSpPr>
        <p:grpSpPr>
          <a:xfrm>
            <a:off x="3378252" y="1739042"/>
            <a:ext cx="5395649" cy="3211996"/>
            <a:chOff x="3378252" y="1562986"/>
            <a:chExt cx="5395649" cy="3211996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BEBD7B1B-842C-48C2-A039-0924B58DCAD1}"/>
                </a:ext>
              </a:extLst>
            </p:cNvPr>
            <p:cNvSpPr/>
            <p:nvPr/>
          </p:nvSpPr>
          <p:spPr>
            <a:xfrm>
              <a:off x="3378252" y="1562986"/>
              <a:ext cx="5395649" cy="3211996"/>
            </a:xfrm>
            <a:prstGeom prst="roundRect">
              <a:avLst>
                <a:gd name="adj" fmla="val 4634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C282A83-383B-46C1-A764-CED414A0E866}"/>
                </a:ext>
              </a:extLst>
            </p:cNvPr>
            <p:cNvSpPr/>
            <p:nvPr/>
          </p:nvSpPr>
          <p:spPr>
            <a:xfrm>
              <a:off x="3597560" y="1780478"/>
              <a:ext cx="4959418" cy="27567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31B2AD8F-81FA-4DE8-B186-CA2D7193D702}"/>
                </a:ext>
              </a:extLst>
            </p:cNvPr>
            <p:cNvCxnSpPr/>
            <p:nvPr/>
          </p:nvCxnSpPr>
          <p:spPr>
            <a:xfrm>
              <a:off x="4928017" y="4224902"/>
              <a:ext cx="2335966" cy="0"/>
            </a:xfrm>
            <a:prstGeom prst="line">
              <a:avLst/>
            </a:prstGeom>
            <a:ln w="222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화살표: 위쪽 46">
            <a:extLst>
              <a:ext uri="{FF2B5EF4-FFF2-40B4-BE49-F238E27FC236}">
                <a16:creationId xmlns:a16="http://schemas.microsoft.com/office/drawing/2014/main" id="{5210DE9F-86E4-4D41-A330-31FF540DA06C}"/>
              </a:ext>
            </a:extLst>
          </p:cNvPr>
          <p:cNvSpPr/>
          <p:nvPr/>
        </p:nvSpPr>
        <p:spPr>
          <a:xfrm>
            <a:off x="2666711" y="1953105"/>
            <a:ext cx="483757" cy="2656624"/>
          </a:xfrm>
          <a:prstGeom prst="upArrow">
            <a:avLst/>
          </a:pr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말풍선: 모서리가 둥근 사각형 32">
            <a:extLst>
              <a:ext uri="{FF2B5EF4-FFF2-40B4-BE49-F238E27FC236}">
                <a16:creationId xmlns:a16="http://schemas.microsoft.com/office/drawing/2014/main" id="{F46F9A5D-AAA8-495A-8F6D-B4294154B18E}"/>
              </a:ext>
            </a:extLst>
          </p:cNvPr>
          <p:cNvSpPr/>
          <p:nvPr/>
        </p:nvSpPr>
        <p:spPr>
          <a:xfrm>
            <a:off x="8971984" y="2430497"/>
            <a:ext cx="1461394" cy="475941"/>
          </a:xfrm>
          <a:prstGeom prst="wedgeRoundRectCallout">
            <a:avLst>
              <a:gd name="adj1" fmla="val 39972"/>
              <a:gd name="adj2" fmla="val 93665"/>
              <a:gd name="adj3" fmla="val 16667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고도 B" panose="02000503000000020004" pitchFamily="2" charset="-127"/>
                <a:ea typeface="고도 B" panose="02000503000000020004" pitchFamily="2" charset="-127"/>
              </a:rPr>
              <a:t>채집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고도 B" panose="02000503000000020004" pitchFamily="2" charset="-127"/>
                <a:ea typeface="고도 B" panose="02000503000000020004" pitchFamily="2" charset="-127"/>
              </a:rPr>
              <a:t>/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고도 B" panose="02000503000000020004" pitchFamily="2" charset="-127"/>
                <a:ea typeface="고도 B" panose="02000503000000020004" pitchFamily="2" charset="-127"/>
              </a:rPr>
              <a:t>채광</a:t>
            </a:r>
          </a:p>
        </p:txBody>
      </p:sp>
      <p:sp>
        <p:nvSpPr>
          <p:cNvPr id="34" name="말풍선: 모서리가 둥근 사각형 33">
            <a:extLst>
              <a:ext uri="{FF2B5EF4-FFF2-40B4-BE49-F238E27FC236}">
                <a16:creationId xmlns:a16="http://schemas.microsoft.com/office/drawing/2014/main" id="{F5A3B3E4-B900-4C4F-918C-6FC5522B4733}"/>
              </a:ext>
            </a:extLst>
          </p:cNvPr>
          <p:cNvSpPr/>
          <p:nvPr/>
        </p:nvSpPr>
        <p:spPr>
          <a:xfrm>
            <a:off x="8999038" y="1477164"/>
            <a:ext cx="886435" cy="475941"/>
          </a:xfrm>
          <a:prstGeom prst="wedgeRoundRectCallout">
            <a:avLst>
              <a:gd name="adj1" fmla="val -37677"/>
              <a:gd name="adj2" fmla="val 96446"/>
              <a:gd name="adj3" fmla="val 16667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고도 B" panose="02000503000000020004" pitchFamily="2" charset="-127"/>
                <a:ea typeface="고도 B" panose="02000503000000020004" pitchFamily="2" charset="-127"/>
              </a:rPr>
              <a:t>상점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1C2E8A9-9681-42CF-9C56-0B0616976672}"/>
              </a:ext>
            </a:extLst>
          </p:cNvPr>
          <p:cNvSpPr txBox="1"/>
          <p:nvPr/>
        </p:nvSpPr>
        <p:spPr>
          <a:xfrm>
            <a:off x="3224112" y="2350393"/>
            <a:ext cx="558999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500" spc="-3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고도 B" panose="02000503000000020004" pitchFamily="2" charset="-127"/>
                <a:ea typeface="고도 B" panose="02000503000000020004" pitchFamily="2" charset="-127"/>
              </a:rPr>
              <a:t>Q&amp;A</a:t>
            </a:r>
            <a:endParaRPr lang="ko-KR" altLang="en-US" sz="11500" spc="-300" dirty="0">
              <a:ln>
                <a:solidFill>
                  <a:schemeClr val="bg1">
                    <a:alpha val="0"/>
                  </a:schemeClr>
                </a:solidFill>
              </a:ln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0375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7D87A93-BCA3-474C-B7F8-FDE2F40A3ECB}"/>
              </a:ext>
            </a:extLst>
          </p:cNvPr>
          <p:cNvSpPr/>
          <p:nvPr/>
        </p:nvSpPr>
        <p:spPr>
          <a:xfrm>
            <a:off x="0" y="12030"/>
            <a:ext cx="12192000" cy="6858000"/>
          </a:xfrm>
          <a:prstGeom prst="rect">
            <a:avLst/>
          </a:prstGeom>
          <a:solidFill>
            <a:srgbClr val="F9A00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107B3022-9A55-4652-AF27-7DA07B940DD4}"/>
              </a:ext>
            </a:extLst>
          </p:cNvPr>
          <p:cNvGrpSpPr/>
          <p:nvPr/>
        </p:nvGrpSpPr>
        <p:grpSpPr>
          <a:xfrm>
            <a:off x="0" y="2389849"/>
            <a:ext cx="12853737" cy="2390992"/>
            <a:chOff x="-661737" y="2847049"/>
            <a:chExt cx="12853737" cy="2390992"/>
          </a:xfrm>
        </p:grpSpPr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C9BA4F99-8255-456B-A11A-C6DF18C986AC}"/>
                </a:ext>
              </a:extLst>
            </p:cNvPr>
            <p:cNvCxnSpPr>
              <a:cxnSpLocks/>
            </p:cNvCxnSpPr>
            <p:nvPr/>
          </p:nvCxnSpPr>
          <p:spPr>
            <a:xfrm>
              <a:off x="-661737" y="3982453"/>
              <a:ext cx="12853737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말풍선: 모서리가 둥근 사각형 50">
              <a:extLst>
                <a:ext uri="{FF2B5EF4-FFF2-40B4-BE49-F238E27FC236}">
                  <a16:creationId xmlns:a16="http://schemas.microsoft.com/office/drawing/2014/main" id="{BF2921AF-A099-491C-B2E6-1A70DD695215}"/>
                </a:ext>
              </a:extLst>
            </p:cNvPr>
            <p:cNvSpPr/>
            <p:nvPr/>
          </p:nvSpPr>
          <p:spPr>
            <a:xfrm>
              <a:off x="2703684" y="2915541"/>
              <a:ext cx="1422542" cy="513459"/>
            </a:xfrm>
            <a:prstGeom prst="wedgeRoundRectCallout">
              <a:avLst>
                <a:gd name="adj1" fmla="val -20309"/>
                <a:gd name="adj2" fmla="val 98355"/>
                <a:gd name="adj3" fmla="val 16667"/>
              </a:avLst>
            </a:prstGeom>
            <a:solidFill>
              <a:schemeClr val="bg1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고도 B" panose="02000503000000020004" pitchFamily="2" charset="-127"/>
                  <a:ea typeface="고도 B" panose="02000503000000020004" pitchFamily="2" charset="-127"/>
                </a:rPr>
                <a:t>게임 소개</a:t>
              </a:r>
            </a:p>
          </p:txBody>
        </p:sp>
        <p:sp>
          <p:nvSpPr>
            <p:cNvPr id="60" name="말풍선: 모서리가 둥근 사각형 59">
              <a:extLst>
                <a:ext uri="{FF2B5EF4-FFF2-40B4-BE49-F238E27FC236}">
                  <a16:creationId xmlns:a16="http://schemas.microsoft.com/office/drawing/2014/main" id="{822E2E57-17CC-4648-9CCC-007CC49D9C70}"/>
                </a:ext>
              </a:extLst>
            </p:cNvPr>
            <p:cNvSpPr/>
            <p:nvPr/>
          </p:nvSpPr>
          <p:spPr>
            <a:xfrm>
              <a:off x="3188600" y="4587928"/>
              <a:ext cx="1716914" cy="513459"/>
            </a:xfrm>
            <a:prstGeom prst="wedgeRoundRectCallout">
              <a:avLst>
                <a:gd name="adj1" fmla="val 19165"/>
                <a:gd name="adj2" fmla="val -98326"/>
                <a:gd name="adj3" fmla="val 16667"/>
              </a:avLst>
            </a:prstGeom>
            <a:solidFill>
              <a:schemeClr val="bg1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고도 B" panose="02000503000000020004" pitchFamily="2" charset="-127"/>
                  <a:ea typeface="고도 B" panose="02000503000000020004" pitchFamily="2" charset="-127"/>
                </a:rPr>
                <a:t>구현 할 부분</a:t>
              </a:r>
            </a:p>
          </p:txBody>
        </p:sp>
        <p:sp>
          <p:nvSpPr>
            <p:cNvPr id="65" name="말풍선: 모서리가 둥근 사각형 64">
              <a:extLst>
                <a:ext uri="{FF2B5EF4-FFF2-40B4-BE49-F238E27FC236}">
                  <a16:creationId xmlns:a16="http://schemas.microsoft.com/office/drawing/2014/main" id="{367AE3E4-6A5A-43F8-902F-6093D7309C79}"/>
                </a:ext>
              </a:extLst>
            </p:cNvPr>
            <p:cNvSpPr/>
            <p:nvPr/>
          </p:nvSpPr>
          <p:spPr>
            <a:xfrm>
              <a:off x="8878848" y="4633691"/>
              <a:ext cx="1331251" cy="513459"/>
            </a:xfrm>
            <a:prstGeom prst="wedgeRoundRectCallout">
              <a:avLst>
                <a:gd name="adj1" fmla="val 19165"/>
                <a:gd name="adj2" fmla="val -98326"/>
                <a:gd name="adj3" fmla="val 16667"/>
              </a:avLst>
            </a:prstGeom>
            <a:solidFill>
              <a:schemeClr val="bg1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고도 B" panose="02000503000000020004" pitchFamily="2" charset="-127"/>
                  <a:ea typeface="고도 B" panose="02000503000000020004" pitchFamily="2" charset="-127"/>
                </a:rPr>
                <a:t>질문</a:t>
              </a:r>
            </a:p>
          </p:txBody>
        </p:sp>
        <p:sp>
          <p:nvSpPr>
            <p:cNvPr id="66" name="말풍선: 모서리가 둥근 사각형 65">
              <a:extLst>
                <a:ext uri="{FF2B5EF4-FFF2-40B4-BE49-F238E27FC236}">
                  <a16:creationId xmlns:a16="http://schemas.microsoft.com/office/drawing/2014/main" id="{B8B8BD1E-982E-43FF-9829-A30D988EC12D}"/>
                </a:ext>
              </a:extLst>
            </p:cNvPr>
            <p:cNvSpPr/>
            <p:nvPr/>
          </p:nvSpPr>
          <p:spPr>
            <a:xfrm>
              <a:off x="7963395" y="2847049"/>
              <a:ext cx="1241922" cy="513459"/>
            </a:xfrm>
            <a:prstGeom prst="wedgeRoundRectCallout">
              <a:avLst>
                <a:gd name="adj1" fmla="val -20309"/>
                <a:gd name="adj2" fmla="val 98355"/>
                <a:gd name="adj3" fmla="val 16667"/>
              </a:avLst>
            </a:prstGeom>
            <a:solidFill>
              <a:schemeClr val="bg1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고도 B" panose="02000503000000020004" pitchFamily="2" charset="-127"/>
                  <a:ea typeface="고도 B" panose="02000503000000020004" pitchFamily="2" charset="-127"/>
                </a:rPr>
                <a:t>개발 일정</a:t>
              </a:r>
            </a:p>
          </p:txBody>
        </p:sp>
        <p:sp>
          <p:nvSpPr>
            <p:cNvPr id="67" name="말풍선: 모서리가 둥근 사각형 66">
              <a:extLst>
                <a:ext uri="{FF2B5EF4-FFF2-40B4-BE49-F238E27FC236}">
                  <a16:creationId xmlns:a16="http://schemas.microsoft.com/office/drawing/2014/main" id="{CD4BBD3F-F498-4F49-9223-789E0EC2A5DF}"/>
                </a:ext>
              </a:extLst>
            </p:cNvPr>
            <p:cNvSpPr/>
            <p:nvPr/>
          </p:nvSpPr>
          <p:spPr>
            <a:xfrm>
              <a:off x="5988918" y="4631113"/>
              <a:ext cx="1522502" cy="606928"/>
            </a:xfrm>
            <a:prstGeom prst="wedgeRoundRectCallout">
              <a:avLst>
                <a:gd name="adj1" fmla="val 19165"/>
                <a:gd name="adj2" fmla="val -98326"/>
                <a:gd name="adj3" fmla="val 16667"/>
              </a:avLst>
            </a:prstGeom>
            <a:solidFill>
              <a:schemeClr val="bg1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고도 B" panose="02000503000000020004" pitchFamily="2" charset="-127"/>
                  <a:ea typeface="고도 B" panose="02000503000000020004" pitchFamily="2" charset="-127"/>
                </a:rPr>
                <a:t>시퀀스 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endParaRPr>
            </a:p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고도 B" panose="02000503000000020004" pitchFamily="2" charset="-127"/>
                  <a:ea typeface="고도 B" panose="02000503000000020004" pitchFamily="2" charset="-127"/>
                </a:rPr>
                <a:t>다이어그램</a:t>
              </a:r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47380EDF-F6D8-40A8-8E86-929BD7735EB3}"/>
                </a:ext>
              </a:extLst>
            </p:cNvPr>
            <p:cNvSpPr/>
            <p:nvPr/>
          </p:nvSpPr>
          <p:spPr>
            <a:xfrm>
              <a:off x="2996096" y="3898230"/>
              <a:ext cx="192504" cy="1925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8DFD3744-8CFB-42E8-817F-69D67E66ED2C}"/>
                </a:ext>
              </a:extLst>
            </p:cNvPr>
            <p:cNvSpPr/>
            <p:nvPr/>
          </p:nvSpPr>
          <p:spPr>
            <a:xfrm>
              <a:off x="4302464" y="3885156"/>
              <a:ext cx="192504" cy="1925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0FAF937D-2B8D-494C-90CF-42676840B61A}"/>
                </a:ext>
              </a:extLst>
            </p:cNvPr>
            <p:cNvSpPr/>
            <p:nvPr/>
          </p:nvSpPr>
          <p:spPr>
            <a:xfrm>
              <a:off x="6949218" y="3885156"/>
              <a:ext cx="192504" cy="1925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07F85206-3F27-4EDC-9B68-E09D543B346C}"/>
                </a:ext>
              </a:extLst>
            </p:cNvPr>
            <p:cNvSpPr/>
            <p:nvPr/>
          </p:nvSpPr>
          <p:spPr>
            <a:xfrm>
              <a:off x="8235039" y="3903043"/>
              <a:ext cx="192504" cy="1925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95A0C80E-4A6F-4A6C-A5CE-67C70B067AF6}"/>
                </a:ext>
              </a:extLst>
            </p:cNvPr>
            <p:cNvSpPr/>
            <p:nvPr/>
          </p:nvSpPr>
          <p:spPr>
            <a:xfrm>
              <a:off x="9733911" y="3898230"/>
              <a:ext cx="192504" cy="1925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7C68B99C-223F-4517-BA47-D1DD3D7111C2}"/>
              </a:ext>
            </a:extLst>
          </p:cNvPr>
          <p:cNvSpPr txBox="1"/>
          <p:nvPr/>
        </p:nvSpPr>
        <p:spPr>
          <a:xfrm>
            <a:off x="1132875" y="2715071"/>
            <a:ext cx="1274708" cy="769441"/>
          </a:xfrm>
          <a:prstGeom prst="rect">
            <a:avLst/>
          </a:prstGeom>
          <a:noFill/>
          <a:effectLst>
            <a:reflection blurRad="6350" stA="50000" endA="300" endPos="90000" dir="5400000" sy="-100000" algn="bl" rotWithShape="0"/>
          </a:effectLst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spc="-15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목차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DF95DEA-1C66-4516-950B-2F3FD0A75DE0}"/>
              </a:ext>
            </a:extLst>
          </p:cNvPr>
          <p:cNvSpPr txBox="1"/>
          <p:nvPr/>
        </p:nvSpPr>
        <p:spPr>
          <a:xfrm>
            <a:off x="69542" y="109030"/>
            <a:ext cx="707245" cy="30777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1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쁠쁠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endParaRPr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3" name="말풍선: 모서리가 둥근 사각형 22">
            <a:extLst>
              <a:ext uri="{FF2B5EF4-FFF2-40B4-BE49-F238E27FC236}">
                <a16:creationId xmlns:a16="http://schemas.microsoft.com/office/drawing/2014/main" id="{DD1F4102-3BD7-4B68-975F-4730C5B46AF2}"/>
              </a:ext>
            </a:extLst>
          </p:cNvPr>
          <p:cNvSpPr/>
          <p:nvPr/>
        </p:nvSpPr>
        <p:spPr>
          <a:xfrm>
            <a:off x="5884130" y="2440183"/>
            <a:ext cx="1551408" cy="513459"/>
          </a:xfrm>
          <a:prstGeom prst="wedgeRoundRectCallout">
            <a:avLst>
              <a:gd name="adj1" fmla="val -20309"/>
              <a:gd name="adj2" fmla="val 98355"/>
              <a:gd name="adj3" fmla="val 16667"/>
            </a:avLst>
          </a:prstGeom>
          <a:solidFill>
            <a:schemeClr val="bg1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클래스 설계 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F1D8D3B-5EF2-4DA9-9D5C-19F63EB26C06}"/>
              </a:ext>
            </a:extLst>
          </p:cNvPr>
          <p:cNvSpPr/>
          <p:nvPr/>
        </p:nvSpPr>
        <p:spPr>
          <a:xfrm>
            <a:off x="6250022" y="3429000"/>
            <a:ext cx="192504" cy="1925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441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C192902B-DD11-4AC2-839C-26EF563296A5}"/>
              </a:ext>
            </a:extLst>
          </p:cNvPr>
          <p:cNvSpPr txBox="1"/>
          <p:nvPr/>
        </p:nvSpPr>
        <p:spPr>
          <a:xfrm>
            <a:off x="258581" y="525992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3200" spc="-150" dirty="0">
              <a:solidFill>
                <a:schemeClr val="bg2">
                  <a:lumMod val="25000"/>
                </a:schemeClr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C38130C-C0F2-454D-ADC3-88052BBAB4D7}"/>
              </a:ext>
            </a:extLst>
          </p:cNvPr>
          <p:cNvSpPr txBox="1"/>
          <p:nvPr/>
        </p:nvSpPr>
        <p:spPr>
          <a:xfrm>
            <a:off x="4803304" y="1340437"/>
            <a:ext cx="711798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모티브 된 게임 </a:t>
            </a:r>
            <a:r>
              <a:rPr lang="en-US" altLang="ko-KR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: </a:t>
            </a:r>
            <a:r>
              <a:rPr lang="ko-KR" altLang="en-US" sz="2000" spc="-15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스타듀밸리</a:t>
            </a:r>
            <a:endParaRPr lang="en-US" altLang="ko-KR" sz="2000" spc="-15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endParaRPr lang="en-US" altLang="ko-KR" sz="2000" spc="-15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en-US" altLang="ko-KR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- </a:t>
            </a:r>
            <a:r>
              <a:rPr lang="ko-KR" altLang="en-US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농장 운영 게임</a:t>
            </a:r>
            <a:endParaRPr lang="en-US" altLang="ko-KR" sz="2000" spc="-15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342900" indent="-342900" algn="ctr">
              <a:buFontTx/>
              <a:buChar char="-"/>
            </a:pPr>
            <a:r>
              <a:rPr lang="ko-KR" altLang="en-US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농사</a:t>
            </a:r>
            <a:r>
              <a:rPr lang="en-US" altLang="ko-KR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목축</a:t>
            </a:r>
            <a:r>
              <a:rPr lang="en-US" altLang="ko-KR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채집</a:t>
            </a:r>
            <a:r>
              <a:rPr lang="en-US" altLang="ko-KR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채광</a:t>
            </a:r>
            <a:r>
              <a:rPr lang="en-US" altLang="ko-KR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낚시 등을 통해 돈을 버는 게임</a:t>
            </a:r>
            <a:endParaRPr lang="en-US" altLang="ko-KR" sz="2000" spc="-15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342900" indent="-342900" algn="ctr">
              <a:buFontTx/>
              <a:buChar char="-"/>
            </a:pPr>
            <a:r>
              <a:rPr lang="en-US" altLang="ko-KR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NPC</a:t>
            </a:r>
            <a:r>
              <a:rPr lang="ko-KR" altLang="en-US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와의 친밀도를 통해 이벤트 발생</a:t>
            </a:r>
            <a:endParaRPr lang="en-US" altLang="ko-KR" sz="2000" spc="-15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endParaRPr lang="en-US" altLang="ko-KR" sz="2000" spc="-15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endParaRPr lang="en-US" altLang="ko-KR" sz="2000" spc="-15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B3A6F1F-8CA4-42F9-B6C4-EEAE6F1B2731}"/>
              </a:ext>
            </a:extLst>
          </p:cNvPr>
          <p:cNvSpPr/>
          <p:nvPr/>
        </p:nvSpPr>
        <p:spPr>
          <a:xfrm>
            <a:off x="-2" y="3686266"/>
            <a:ext cx="12192000" cy="3286032"/>
          </a:xfrm>
          <a:prstGeom prst="rect">
            <a:avLst/>
          </a:prstGeom>
          <a:solidFill>
            <a:srgbClr val="F9A00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&lt;</a:t>
            </a:r>
            <a:r>
              <a:rPr lang="ko-KR" altLang="en-US" sz="2800" b="1" spc="-15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쁠쁠밸리</a:t>
            </a:r>
            <a:r>
              <a:rPr lang="en-US" altLang="ko-KR" sz="2800" b="1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&gt;</a:t>
            </a:r>
            <a:r>
              <a:rPr lang="ko-KR" altLang="en-US" sz="2800" b="1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</a:t>
            </a:r>
            <a:endParaRPr lang="en-US" altLang="ko-KR" sz="2800" b="1" spc="-15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pPr algn="ctr"/>
            <a:endParaRPr lang="en-US" altLang="ko-KR" sz="2800" spc="-15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pPr marL="342900" indent="-342900" algn="ctr">
              <a:buFontTx/>
              <a:buChar char="-"/>
            </a:pPr>
            <a:r>
              <a:rPr lang="ko-KR" altLang="en-US" sz="28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이번 학기에 </a:t>
            </a:r>
            <a:r>
              <a:rPr lang="ko-KR" altLang="en-US" sz="2800" spc="-15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스타듀밸리의</a:t>
            </a:r>
            <a:r>
              <a:rPr lang="ko-KR" altLang="en-US" sz="28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농사</a:t>
            </a:r>
            <a:r>
              <a:rPr lang="en-US" altLang="ko-KR" sz="28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, </a:t>
            </a:r>
            <a:r>
              <a:rPr lang="ko-KR" altLang="en-US" sz="28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채집</a:t>
            </a:r>
            <a:r>
              <a:rPr lang="en-US" altLang="ko-KR" sz="28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, </a:t>
            </a:r>
            <a:r>
              <a:rPr lang="ko-KR" altLang="en-US" sz="28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채광</a:t>
            </a:r>
            <a:r>
              <a:rPr lang="en-US" altLang="ko-KR" sz="28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, </a:t>
            </a:r>
            <a:r>
              <a:rPr lang="ko-KR" altLang="en-US" sz="28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상점 등을 구현</a:t>
            </a:r>
            <a:endParaRPr lang="en-US" altLang="ko-KR" sz="2800" spc="-15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pPr marL="342900" indent="-342900" algn="ctr">
              <a:buFontTx/>
              <a:buChar char="-"/>
            </a:pPr>
            <a:endParaRPr lang="en-US" altLang="ko-KR" sz="2800" spc="-15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73232035-6576-4427-B3B8-6CA0E251C81F}"/>
              </a:ext>
            </a:extLst>
          </p:cNvPr>
          <p:cNvSpPr/>
          <p:nvPr/>
        </p:nvSpPr>
        <p:spPr>
          <a:xfrm rot="10800000">
            <a:off x="5686924" y="3587206"/>
            <a:ext cx="818147" cy="70529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B3DD259-4FB4-4FE6-8D41-2286D2E4957A}"/>
              </a:ext>
            </a:extLst>
          </p:cNvPr>
          <p:cNvSpPr txBox="1"/>
          <p:nvPr/>
        </p:nvSpPr>
        <p:spPr>
          <a:xfrm>
            <a:off x="775265" y="109030"/>
            <a:ext cx="869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게임 소개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A62C4C2-C58E-48DC-BF06-6096B50D0692}"/>
              </a:ext>
            </a:extLst>
          </p:cNvPr>
          <p:cNvCxnSpPr>
            <a:cxnSpLocks/>
          </p:cNvCxnSpPr>
          <p:nvPr/>
        </p:nvCxnSpPr>
        <p:spPr>
          <a:xfrm>
            <a:off x="340354" y="1122799"/>
            <a:ext cx="1099826" cy="0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7DB038-FBEA-4207-9879-005A66254826}"/>
              </a:ext>
            </a:extLst>
          </p:cNvPr>
          <p:cNvSpPr txBox="1"/>
          <p:nvPr/>
        </p:nvSpPr>
        <p:spPr>
          <a:xfrm>
            <a:off x="69542" y="109030"/>
            <a:ext cx="707245" cy="30777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1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쁠쁠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endParaRPr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BAA63B-1F1C-4149-A9D5-B40099DEA11F}"/>
              </a:ext>
            </a:extLst>
          </p:cNvPr>
          <p:cNvSpPr txBox="1"/>
          <p:nvPr/>
        </p:nvSpPr>
        <p:spPr>
          <a:xfrm>
            <a:off x="340354" y="675510"/>
            <a:ext cx="1940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쁠쁠밸리</a:t>
            </a:r>
            <a:endParaRPr lang="ko-KR" altLang="en-US" dirty="0"/>
          </a:p>
        </p:txBody>
      </p:sp>
      <p:pic>
        <p:nvPicPr>
          <p:cNvPr id="5" name="그림 4" descr="나무이(가) 표시된 사진&#10;&#10;자동 생성된 설명">
            <a:extLst>
              <a:ext uri="{FF2B5EF4-FFF2-40B4-BE49-F238E27FC236}">
                <a16:creationId xmlns:a16="http://schemas.microsoft.com/office/drawing/2014/main" id="{E2DC5056-6AC7-4BB9-8ED1-E1CBDE3BD2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24" y="1407012"/>
            <a:ext cx="4459442" cy="2048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399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F5F14033-159A-4F0C-B61C-B8C735FEE171}"/>
              </a:ext>
            </a:extLst>
          </p:cNvPr>
          <p:cNvSpPr txBox="1"/>
          <p:nvPr/>
        </p:nvSpPr>
        <p:spPr>
          <a:xfrm>
            <a:off x="3826042" y="13355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8AB5D6-1E95-4368-BFFD-4CAE6BB5A2CA}"/>
              </a:ext>
            </a:extLst>
          </p:cNvPr>
          <p:cNvSpPr txBox="1"/>
          <p:nvPr/>
        </p:nvSpPr>
        <p:spPr>
          <a:xfrm>
            <a:off x="3477086" y="3500699"/>
            <a:ext cx="809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개념</a:t>
            </a:r>
            <a:r>
              <a:rPr lang="en-US" altLang="ko-KR" sz="2400" spc="-15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1</a:t>
            </a:r>
            <a:endParaRPr lang="ko-KR" altLang="en-US" sz="2400" spc="-150" dirty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C526F3-1829-4A17-95EB-E1B2FD86FE7E}"/>
              </a:ext>
            </a:extLst>
          </p:cNvPr>
          <p:cNvSpPr txBox="1"/>
          <p:nvPr/>
        </p:nvSpPr>
        <p:spPr>
          <a:xfrm>
            <a:off x="946855" y="109029"/>
            <a:ext cx="548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구현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7D5619-369F-4A0A-898B-7C930DF358FE}"/>
              </a:ext>
            </a:extLst>
          </p:cNvPr>
          <p:cNvSpPr txBox="1"/>
          <p:nvPr/>
        </p:nvSpPr>
        <p:spPr>
          <a:xfrm>
            <a:off x="274852" y="576727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구현 할 부분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C6588A3-D7E4-44C0-97A7-5631239F85E7}"/>
              </a:ext>
            </a:extLst>
          </p:cNvPr>
          <p:cNvCxnSpPr>
            <a:cxnSpLocks/>
          </p:cNvCxnSpPr>
          <p:nvPr/>
        </p:nvCxnSpPr>
        <p:spPr>
          <a:xfrm>
            <a:off x="410659" y="1117648"/>
            <a:ext cx="1535289" cy="0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82C0FB3-D54A-4E33-9378-373D7D7FC601}"/>
              </a:ext>
            </a:extLst>
          </p:cNvPr>
          <p:cNvSpPr txBox="1"/>
          <p:nvPr/>
        </p:nvSpPr>
        <p:spPr>
          <a:xfrm>
            <a:off x="69542" y="109030"/>
            <a:ext cx="707245" cy="30777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1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쁠쁠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endParaRPr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984545E-69ED-49E3-AA7A-EEB4AEB089C6}"/>
              </a:ext>
            </a:extLst>
          </p:cNvPr>
          <p:cNvCxnSpPr>
            <a:cxnSpLocks/>
          </p:cNvCxnSpPr>
          <p:nvPr/>
        </p:nvCxnSpPr>
        <p:spPr>
          <a:xfrm>
            <a:off x="3146724" y="1749993"/>
            <a:ext cx="4918948" cy="0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0340567-F8A1-436A-A079-E47777100482}"/>
              </a:ext>
            </a:extLst>
          </p:cNvPr>
          <p:cNvSpPr txBox="1"/>
          <p:nvPr/>
        </p:nvSpPr>
        <p:spPr>
          <a:xfrm>
            <a:off x="2930201" y="377549"/>
            <a:ext cx="3456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[ Priority</a:t>
            </a:r>
            <a:r>
              <a:rPr lang="ko-KR" altLang="en-US" sz="3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</a:t>
            </a:r>
            <a:r>
              <a:rPr lang="en-US" altLang="ko-KR" sz="3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]</a:t>
            </a:r>
            <a:endParaRPr lang="ko-KR" altLang="en-US" sz="3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8" name="화살표: 위쪽 7">
            <a:extLst>
              <a:ext uri="{FF2B5EF4-FFF2-40B4-BE49-F238E27FC236}">
                <a16:creationId xmlns:a16="http://schemas.microsoft.com/office/drawing/2014/main" id="{130BD333-F978-4CA3-9785-C51C1DB295EE}"/>
              </a:ext>
            </a:extLst>
          </p:cNvPr>
          <p:cNvSpPr/>
          <p:nvPr/>
        </p:nvSpPr>
        <p:spPr>
          <a:xfrm rot="10800000">
            <a:off x="2442976" y="487907"/>
            <a:ext cx="487225" cy="6135941"/>
          </a:xfrm>
          <a:prstGeom prst="upArrow">
            <a:avLst/>
          </a:prstGeom>
          <a:solidFill>
            <a:srgbClr val="F9A00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5CB9A663-7921-4F7A-AFCD-C844C63E34C0}"/>
              </a:ext>
            </a:extLst>
          </p:cNvPr>
          <p:cNvSpPr/>
          <p:nvPr/>
        </p:nvSpPr>
        <p:spPr>
          <a:xfrm rot="10800000">
            <a:off x="3094295" y="1117648"/>
            <a:ext cx="1320356" cy="513106"/>
          </a:xfrm>
          <a:prstGeom prst="homePlate">
            <a:avLst/>
          </a:prstGeom>
          <a:solidFill>
            <a:srgbClr val="F9A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C746AA-BF6C-49DB-8B0C-661BF7A3773A}"/>
              </a:ext>
            </a:extLst>
          </p:cNvPr>
          <p:cNvSpPr txBox="1"/>
          <p:nvPr/>
        </p:nvSpPr>
        <p:spPr>
          <a:xfrm>
            <a:off x="4553731" y="5991051"/>
            <a:ext cx="2302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아이템  조합</a:t>
            </a:r>
            <a:r>
              <a:rPr lang="en-US" altLang="ko-KR" dirty="0"/>
              <a:t>, </a:t>
            </a:r>
            <a:r>
              <a:rPr lang="ko-KR" altLang="en-US" dirty="0"/>
              <a:t>생성</a:t>
            </a:r>
          </a:p>
        </p:txBody>
      </p:sp>
      <p:sp>
        <p:nvSpPr>
          <p:cNvPr id="28" name="화살표: 오각형 27">
            <a:extLst>
              <a:ext uri="{FF2B5EF4-FFF2-40B4-BE49-F238E27FC236}">
                <a16:creationId xmlns:a16="http://schemas.microsoft.com/office/drawing/2014/main" id="{0C584EFA-D7C2-4983-8C9D-07FC168F6927}"/>
              </a:ext>
            </a:extLst>
          </p:cNvPr>
          <p:cNvSpPr/>
          <p:nvPr/>
        </p:nvSpPr>
        <p:spPr>
          <a:xfrm rot="10800000">
            <a:off x="3083152" y="3201512"/>
            <a:ext cx="1320356" cy="547247"/>
          </a:xfrm>
          <a:prstGeom prst="homePlate">
            <a:avLst/>
          </a:prstGeom>
          <a:solidFill>
            <a:srgbClr val="F9A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C41E089-26EF-4F5F-916F-DFDA25263E93}"/>
              </a:ext>
            </a:extLst>
          </p:cNvPr>
          <p:cNvSpPr txBox="1"/>
          <p:nvPr/>
        </p:nvSpPr>
        <p:spPr>
          <a:xfrm>
            <a:off x="2930201" y="3869661"/>
            <a:ext cx="3456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[ Secondary</a:t>
            </a:r>
            <a:r>
              <a:rPr lang="ko-KR" altLang="en-US" sz="3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</a:t>
            </a:r>
            <a:r>
              <a:rPr lang="en-US" altLang="ko-KR" sz="3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]</a:t>
            </a:r>
            <a:endParaRPr lang="ko-KR" altLang="en-US" sz="3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046E73-FDA3-49A3-B13B-F28A215F0D96}"/>
              </a:ext>
            </a:extLst>
          </p:cNvPr>
          <p:cNvSpPr txBox="1"/>
          <p:nvPr/>
        </p:nvSpPr>
        <p:spPr>
          <a:xfrm>
            <a:off x="3488536" y="3149607"/>
            <a:ext cx="842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채집 </a:t>
            </a:r>
            <a:r>
              <a:rPr lang="en-US" altLang="ko-KR" dirty="0"/>
              <a:t>/ </a:t>
            </a:r>
            <a:r>
              <a:rPr lang="ko-KR" altLang="en-US" dirty="0"/>
              <a:t>채광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17EC73-B895-48FA-ADFF-B204EB3FF1A6}"/>
              </a:ext>
            </a:extLst>
          </p:cNvPr>
          <p:cNvSpPr txBox="1"/>
          <p:nvPr/>
        </p:nvSpPr>
        <p:spPr>
          <a:xfrm>
            <a:off x="3806547" y="1935139"/>
            <a:ext cx="4979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EECE1">
                    <a:lumMod val="25000"/>
                  </a:srgb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씨앗 뿌리기</a:t>
            </a:r>
            <a:r>
              <a:rPr lang="en-US" altLang="ko-KR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EECE1">
                    <a:lumMod val="25000"/>
                  </a:srgb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  </a:t>
            </a:r>
            <a:r>
              <a:rPr lang="ko-KR" altLang="en-US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EECE1">
                    <a:lumMod val="25000"/>
                  </a:srgb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물 주기</a:t>
            </a:r>
            <a:r>
              <a:rPr lang="en-US" altLang="ko-KR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EECE1">
                    <a:lumMod val="25000"/>
                  </a:srgb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 </a:t>
            </a:r>
            <a:r>
              <a:rPr lang="ko-KR" altLang="en-US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EECE1">
                    <a:lumMod val="25000"/>
                  </a:srgb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자라기</a:t>
            </a:r>
            <a:r>
              <a:rPr lang="en-US" altLang="ko-KR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EECE1">
                    <a:lumMod val="25000"/>
                  </a:srgb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 </a:t>
            </a:r>
            <a:r>
              <a:rPr lang="ko-KR" altLang="en-US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EECE1">
                    <a:lumMod val="25000"/>
                  </a:srgb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수확</a:t>
            </a:r>
            <a:r>
              <a:rPr lang="en-US" altLang="ko-KR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EECE1">
                    <a:lumMod val="25000"/>
                  </a:srgb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834B81CB-2BB9-4EAB-8CDE-8B17241BECBE}"/>
              </a:ext>
            </a:extLst>
          </p:cNvPr>
          <p:cNvSpPr/>
          <p:nvPr/>
        </p:nvSpPr>
        <p:spPr>
          <a:xfrm rot="10800000">
            <a:off x="3099166" y="1877570"/>
            <a:ext cx="1320356" cy="513106"/>
          </a:xfrm>
          <a:prstGeom prst="homePlate">
            <a:avLst/>
          </a:prstGeom>
          <a:solidFill>
            <a:srgbClr val="F9A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D93AD1-8F47-47C9-B4AA-54318BAE7350}"/>
              </a:ext>
            </a:extLst>
          </p:cNvPr>
          <p:cNvSpPr txBox="1"/>
          <p:nvPr/>
        </p:nvSpPr>
        <p:spPr>
          <a:xfrm>
            <a:off x="3488536" y="1962272"/>
            <a:ext cx="84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농사</a:t>
            </a:r>
          </a:p>
        </p:txBody>
      </p:sp>
      <p:sp>
        <p:nvSpPr>
          <p:cNvPr id="24" name="화살표: 오각형 23">
            <a:extLst>
              <a:ext uri="{FF2B5EF4-FFF2-40B4-BE49-F238E27FC236}">
                <a16:creationId xmlns:a16="http://schemas.microsoft.com/office/drawing/2014/main" id="{78BE4FB6-08BD-44CB-A44D-015777FA2368}"/>
              </a:ext>
            </a:extLst>
          </p:cNvPr>
          <p:cNvSpPr/>
          <p:nvPr/>
        </p:nvSpPr>
        <p:spPr>
          <a:xfrm rot="10800000">
            <a:off x="3094295" y="2518948"/>
            <a:ext cx="1320356" cy="513106"/>
          </a:xfrm>
          <a:prstGeom prst="homePlate">
            <a:avLst/>
          </a:prstGeom>
          <a:solidFill>
            <a:srgbClr val="F9A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2EFE78-C9E8-4C2B-BB33-A9C869C5BBFE}"/>
              </a:ext>
            </a:extLst>
          </p:cNvPr>
          <p:cNvSpPr txBox="1"/>
          <p:nvPr/>
        </p:nvSpPr>
        <p:spPr>
          <a:xfrm>
            <a:off x="3488536" y="2594459"/>
            <a:ext cx="736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상점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DB6B313-DAB1-4059-B266-F40B2E0EDA0C}"/>
              </a:ext>
            </a:extLst>
          </p:cNvPr>
          <p:cNvSpPr txBox="1"/>
          <p:nvPr/>
        </p:nvSpPr>
        <p:spPr>
          <a:xfrm>
            <a:off x="4619556" y="2559434"/>
            <a:ext cx="3387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물건 사기</a:t>
            </a:r>
            <a:r>
              <a:rPr lang="en-US" altLang="ko-KR" dirty="0"/>
              <a:t>, </a:t>
            </a:r>
            <a:r>
              <a:rPr lang="ko-KR" altLang="en-US" dirty="0"/>
              <a:t>물건 팔기</a:t>
            </a:r>
            <a:r>
              <a:rPr lang="en-US" altLang="ko-KR" dirty="0"/>
              <a:t> &lt;-&gt; NPC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6A8343E-2379-4031-96CC-D40BF1E58F03}"/>
              </a:ext>
            </a:extLst>
          </p:cNvPr>
          <p:cNvSpPr txBox="1"/>
          <p:nvPr/>
        </p:nvSpPr>
        <p:spPr>
          <a:xfrm>
            <a:off x="3488535" y="1180066"/>
            <a:ext cx="9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기본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9468F7A-E004-4552-BBA0-EFB992E4816C}"/>
              </a:ext>
            </a:extLst>
          </p:cNvPr>
          <p:cNvSpPr txBox="1"/>
          <p:nvPr/>
        </p:nvSpPr>
        <p:spPr>
          <a:xfrm>
            <a:off x="4585871" y="1206018"/>
            <a:ext cx="3635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맵</a:t>
            </a:r>
            <a:r>
              <a:rPr lang="en-US" altLang="ko-KR" dirty="0"/>
              <a:t>, </a:t>
            </a:r>
            <a:r>
              <a:rPr lang="ko-KR" altLang="en-US" dirty="0"/>
              <a:t>캐릭터</a:t>
            </a:r>
            <a:r>
              <a:rPr lang="en-US" altLang="ko-KR" dirty="0"/>
              <a:t>, </a:t>
            </a:r>
            <a:r>
              <a:rPr lang="ko-KR" altLang="en-US" dirty="0"/>
              <a:t>이동하기</a:t>
            </a:r>
            <a:r>
              <a:rPr lang="en-US" altLang="ko-KR" dirty="0"/>
              <a:t>, </a:t>
            </a:r>
            <a:r>
              <a:rPr lang="ko-KR" altLang="en-US" dirty="0"/>
              <a:t>상호작용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FB973DE-7706-4D39-B599-4C8E47EE6412}"/>
              </a:ext>
            </a:extLst>
          </p:cNvPr>
          <p:cNvSpPr txBox="1"/>
          <p:nvPr/>
        </p:nvSpPr>
        <p:spPr>
          <a:xfrm>
            <a:off x="4658393" y="3244334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부수기</a:t>
            </a:r>
            <a:r>
              <a:rPr lang="en-US" altLang="ko-KR" dirty="0"/>
              <a:t>, </a:t>
            </a:r>
            <a:r>
              <a:rPr lang="ko-KR" altLang="en-US" dirty="0"/>
              <a:t>아이템 획득</a:t>
            </a:r>
            <a:endParaRPr lang="en-US" altLang="ko-KR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A7BF492-2945-429D-AE20-0622221CBC3C}"/>
              </a:ext>
            </a:extLst>
          </p:cNvPr>
          <p:cNvSpPr txBox="1"/>
          <p:nvPr/>
        </p:nvSpPr>
        <p:spPr>
          <a:xfrm>
            <a:off x="4585871" y="4612502"/>
            <a:ext cx="3776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NPC</a:t>
            </a:r>
            <a:r>
              <a:rPr lang="ko-KR" altLang="en-US" dirty="0"/>
              <a:t>와의 친밀도</a:t>
            </a:r>
            <a:r>
              <a:rPr lang="en-US" altLang="ko-KR" dirty="0"/>
              <a:t>, 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B20A100-B4C7-4985-A04D-2B9D90437DAD}"/>
              </a:ext>
            </a:extLst>
          </p:cNvPr>
          <p:cNvSpPr txBox="1"/>
          <p:nvPr/>
        </p:nvSpPr>
        <p:spPr>
          <a:xfrm>
            <a:off x="4553731" y="5244470"/>
            <a:ext cx="3091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동물 키우기</a:t>
            </a:r>
            <a:r>
              <a:rPr lang="en-US" altLang="ko-KR" dirty="0"/>
              <a:t>, </a:t>
            </a:r>
            <a:endParaRPr lang="ko-KR" altLang="en-US" dirty="0"/>
          </a:p>
        </p:txBody>
      </p:sp>
      <p:sp>
        <p:nvSpPr>
          <p:cNvPr id="31" name="화살표: 오각형 30">
            <a:extLst>
              <a:ext uri="{FF2B5EF4-FFF2-40B4-BE49-F238E27FC236}">
                <a16:creationId xmlns:a16="http://schemas.microsoft.com/office/drawing/2014/main" id="{69D6A617-4E1C-4CB6-A643-7B1208327AE2}"/>
              </a:ext>
            </a:extLst>
          </p:cNvPr>
          <p:cNvSpPr/>
          <p:nvPr/>
        </p:nvSpPr>
        <p:spPr>
          <a:xfrm rot="10800000">
            <a:off x="3094295" y="5948315"/>
            <a:ext cx="1320358" cy="522537"/>
          </a:xfrm>
          <a:prstGeom prst="homePlate">
            <a:avLst/>
          </a:prstGeom>
          <a:solidFill>
            <a:srgbClr val="F9A001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화살표: 오각형 29">
            <a:extLst>
              <a:ext uri="{FF2B5EF4-FFF2-40B4-BE49-F238E27FC236}">
                <a16:creationId xmlns:a16="http://schemas.microsoft.com/office/drawing/2014/main" id="{4E97B91C-B7B4-4924-8054-A519DBF4B694}"/>
              </a:ext>
            </a:extLst>
          </p:cNvPr>
          <p:cNvSpPr/>
          <p:nvPr/>
        </p:nvSpPr>
        <p:spPr>
          <a:xfrm rot="10800000">
            <a:off x="3094342" y="5236699"/>
            <a:ext cx="1320358" cy="522537"/>
          </a:xfrm>
          <a:prstGeom prst="homePlate">
            <a:avLst/>
          </a:prstGeom>
          <a:solidFill>
            <a:srgbClr val="F9A001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FFAFBD-172E-423E-8056-E16DD01AF403}"/>
              </a:ext>
            </a:extLst>
          </p:cNvPr>
          <p:cNvSpPr txBox="1"/>
          <p:nvPr/>
        </p:nvSpPr>
        <p:spPr>
          <a:xfrm>
            <a:off x="3488588" y="5313302"/>
            <a:ext cx="898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목축</a:t>
            </a:r>
          </a:p>
        </p:txBody>
      </p:sp>
      <p:sp>
        <p:nvSpPr>
          <p:cNvPr id="48" name="화살표: 오각형 47">
            <a:extLst>
              <a:ext uri="{FF2B5EF4-FFF2-40B4-BE49-F238E27FC236}">
                <a16:creationId xmlns:a16="http://schemas.microsoft.com/office/drawing/2014/main" id="{7DA8F4B3-1ADA-476E-9EF9-B0457F9A183C}"/>
              </a:ext>
            </a:extLst>
          </p:cNvPr>
          <p:cNvSpPr/>
          <p:nvPr/>
        </p:nvSpPr>
        <p:spPr>
          <a:xfrm rot="10800000">
            <a:off x="3112011" y="4570792"/>
            <a:ext cx="1320358" cy="522537"/>
          </a:xfrm>
          <a:prstGeom prst="homePlate">
            <a:avLst/>
          </a:prstGeom>
          <a:solidFill>
            <a:srgbClr val="F9A001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834B9BA-C858-4E6D-A006-2D3467FE8410}"/>
              </a:ext>
            </a:extLst>
          </p:cNvPr>
          <p:cNvSpPr txBox="1"/>
          <p:nvPr/>
        </p:nvSpPr>
        <p:spPr>
          <a:xfrm>
            <a:off x="3438471" y="4668881"/>
            <a:ext cx="946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친밀도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C7B62C0-2F1A-45CF-9ABB-D407D1B06AF1}"/>
              </a:ext>
            </a:extLst>
          </p:cNvPr>
          <p:cNvSpPr txBox="1"/>
          <p:nvPr/>
        </p:nvSpPr>
        <p:spPr>
          <a:xfrm>
            <a:off x="3488559" y="6024918"/>
            <a:ext cx="859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제작</a:t>
            </a:r>
          </a:p>
        </p:txBody>
      </p:sp>
    </p:spTree>
    <p:extLst>
      <p:ext uri="{BB962C8B-B14F-4D97-AF65-F5344CB8AC3E}">
        <p14:creationId xmlns:p14="http://schemas.microsoft.com/office/powerpoint/2010/main" val="2791384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E483315-6421-4AF3-B26D-D5BA89E6CA0C}"/>
              </a:ext>
            </a:extLst>
          </p:cNvPr>
          <p:cNvSpPr/>
          <p:nvPr/>
        </p:nvSpPr>
        <p:spPr>
          <a:xfrm>
            <a:off x="0" y="1088207"/>
            <a:ext cx="12192000" cy="800103"/>
          </a:xfrm>
          <a:prstGeom prst="rect">
            <a:avLst/>
          </a:prstGeom>
          <a:solidFill>
            <a:srgbClr val="F9A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D07928-F43B-41D3-91E2-9FA98C5E1688}"/>
              </a:ext>
            </a:extLst>
          </p:cNvPr>
          <p:cNvSpPr txBox="1"/>
          <p:nvPr/>
        </p:nvSpPr>
        <p:spPr>
          <a:xfrm>
            <a:off x="893491" y="109030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이건제목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698CC2-BC68-4E65-9095-9B971AE42A7B}"/>
              </a:ext>
            </a:extLst>
          </p:cNvPr>
          <p:cNvSpPr txBox="1"/>
          <p:nvPr/>
        </p:nvSpPr>
        <p:spPr>
          <a:xfrm>
            <a:off x="140047" y="487557"/>
            <a:ext cx="36888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클래스 설계 </a:t>
            </a:r>
            <a:r>
              <a:rPr lang="ko-KR" altLang="en-US" sz="3200" spc="-150" dirty="0" err="1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ㅣ</a:t>
            </a:r>
            <a:r>
              <a:rPr lang="ko-KR" altLang="en-US" sz="3200" spc="-150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농사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F46E98-F701-49B9-93CD-BA7A25B54242}"/>
              </a:ext>
            </a:extLst>
          </p:cNvPr>
          <p:cNvSpPr txBox="1"/>
          <p:nvPr/>
        </p:nvSpPr>
        <p:spPr>
          <a:xfrm>
            <a:off x="69542" y="109030"/>
            <a:ext cx="707245" cy="30777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1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쁠쁠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endParaRPr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5570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E483315-6421-4AF3-B26D-D5BA89E6CA0C}"/>
              </a:ext>
            </a:extLst>
          </p:cNvPr>
          <p:cNvSpPr/>
          <p:nvPr/>
        </p:nvSpPr>
        <p:spPr>
          <a:xfrm>
            <a:off x="0" y="1088207"/>
            <a:ext cx="12192000" cy="800103"/>
          </a:xfrm>
          <a:prstGeom prst="rect">
            <a:avLst/>
          </a:prstGeom>
          <a:solidFill>
            <a:srgbClr val="F9A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D07928-F43B-41D3-91E2-9FA98C5E1688}"/>
              </a:ext>
            </a:extLst>
          </p:cNvPr>
          <p:cNvSpPr txBox="1"/>
          <p:nvPr/>
        </p:nvSpPr>
        <p:spPr>
          <a:xfrm>
            <a:off x="893491" y="109030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이건제목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698CC2-BC68-4E65-9095-9B971AE42A7B}"/>
              </a:ext>
            </a:extLst>
          </p:cNvPr>
          <p:cNvSpPr txBox="1"/>
          <p:nvPr/>
        </p:nvSpPr>
        <p:spPr>
          <a:xfrm>
            <a:off x="140047" y="487557"/>
            <a:ext cx="36888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클래스 설계 </a:t>
            </a:r>
            <a:r>
              <a:rPr lang="ko-KR" altLang="en-US" sz="3200" spc="-150" dirty="0" err="1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ㅣ</a:t>
            </a:r>
            <a:r>
              <a:rPr lang="ko-KR" altLang="en-US" sz="3200" spc="-150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농사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F46E98-F701-49B9-93CD-BA7A25B54242}"/>
              </a:ext>
            </a:extLst>
          </p:cNvPr>
          <p:cNvSpPr txBox="1"/>
          <p:nvPr/>
        </p:nvSpPr>
        <p:spPr>
          <a:xfrm>
            <a:off x="69542" y="109030"/>
            <a:ext cx="707245" cy="30777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1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쁠쁠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endParaRPr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4992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E483315-6421-4AF3-B26D-D5BA89E6CA0C}"/>
              </a:ext>
            </a:extLst>
          </p:cNvPr>
          <p:cNvSpPr/>
          <p:nvPr/>
        </p:nvSpPr>
        <p:spPr>
          <a:xfrm>
            <a:off x="0" y="1088207"/>
            <a:ext cx="12192000" cy="800103"/>
          </a:xfrm>
          <a:prstGeom prst="rect">
            <a:avLst/>
          </a:prstGeom>
          <a:solidFill>
            <a:srgbClr val="F9A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D07928-F43B-41D3-91E2-9FA98C5E1688}"/>
              </a:ext>
            </a:extLst>
          </p:cNvPr>
          <p:cNvSpPr txBox="1"/>
          <p:nvPr/>
        </p:nvSpPr>
        <p:spPr>
          <a:xfrm>
            <a:off x="893491" y="109030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이건제목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698CC2-BC68-4E65-9095-9B971AE42A7B}"/>
              </a:ext>
            </a:extLst>
          </p:cNvPr>
          <p:cNvSpPr txBox="1"/>
          <p:nvPr/>
        </p:nvSpPr>
        <p:spPr>
          <a:xfrm>
            <a:off x="140047" y="487557"/>
            <a:ext cx="36888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클래스 설계 </a:t>
            </a:r>
            <a:r>
              <a:rPr lang="ko-KR" altLang="en-US" sz="3200" spc="-150" dirty="0" err="1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ㅣ</a:t>
            </a:r>
            <a:r>
              <a:rPr lang="ko-KR" altLang="en-US" sz="3200" spc="-150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농사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F46E98-F701-49B9-93CD-BA7A25B54242}"/>
              </a:ext>
            </a:extLst>
          </p:cNvPr>
          <p:cNvSpPr txBox="1"/>
          <p:nvPr/>
        </p:nvSpPr>
        <p:spPr>
          <a:xfrm>
            <a:off x="69542" y="109030"/>
            <a:ext cx="707245" cy="30777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1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쁠쁠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endParaRPr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1319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E483315-6421-4AF3-B26D-D5BA89E6CA0C}"/>
              </a:ext>
            </a:extLst>
          </p:cNvPr>
          <p:cNvSpPr/>
          <p:nvPr/>
        </p:nvSpPr>
        <p:spPr>
          <a:xfrm>
            <a:off x="0" y="1088207"/>
            <a:ext cx="12192000" cy="800103"/>
          </a:xfrm>
          <a:prstGeom prst="rect">
            <a:avLst/>
          </a:prstGeom>
          <a:solidFill>
            <a:srgbClr val="F9A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D07928-F43B-41D3-91E2-9FA98C5E1688}"/>
              </a:ext>
            </a:extLst>
          </p:cNvPr>
          <p:cNvSpPr txBox="1"/>
          <p:nvPr/>
        </p:nvSpPr>
        <p:spPr>
          <a:xfrm>
            <a:off x="893491" y="109030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이건제목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698CC2-BC68-4E65-9095-9B971AE42A7B}"/>
              </a:ext>
            </a:extLst>
          </p:cNvPr>
          <p:cNvSpPr txBox="1"/>
          <p:nvPr/>
        </p:nvSpPr>
        <p:spPr>
          <a:xfrm>
            <a:off x="140047" y="487557"/>
            <a:ext cx="36888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클래스 설계 </a:t>
            </a:r>
            <a:r>
              <a:rPr lang="ko-KR" altLang="en-US" sz="3200" spc="-150" dirty="0" err="1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ㅣ</a:t>
            </a:r>
            <a:r>
              <a:rPr lang="ko-KR" altLang="en-US" sz="3200" spc="-150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농사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F46E98-F701-49B9-93CD-BA7A25B54242}"/>
              </a:ext>
            </a:extLst>
          </p:cNvPr>
          <p:cNvSpPr txBox="1"/>
          <p:nvPr/>
        </p:nvSpPr>
        <p:spPr>
          <a:xfrm>
            <a:off x="69542" y="109030"/>
            <a:ext cx="707245" cy="30777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1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쁠쁠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endParaRPr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0943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60CB682F-2A19-4CEF-A3E1-216C7EEDED57}"/>
              </a:ext>
            </a:extLst>
          </p:cNvPr>
          <p:cNvSpPr/>
          <p:nvPr/>
        </p:nvSpPr>
        <p:spPr>
          <a:xfrm>
            <a:off x="0" y="2025314"/>
            <a:ext cx="2523067" cy="880110"/>
          </a:xfrm>
          <a:prstGeom prst="homePlate">
            <a:avLst/>
          </a:prstGeom>
          <a:ln>
            <a:noFill/>
          </a:ln>
          <a:effectLst>
            <a:outerShdw dist="38100" dir="2700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고도 B" panose="02000503000000020004" pitchFamily="2" charset="-127"/>
                <a:ea typeface="고도 B" panose="02000503000000020004" pitchFamily="2" charset="-127"/>
              </a:rPr>
              <a:t>2</a:t>
            </a:r>
            <a:r>
              <a: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고도 B" panose="02000503000000020004" pitchFamily="2" charset="-127"/>
                <a:ea typeface="고도 B" panose="02000503000000020004" pitchFamily="2" charset="-127"/>
              </a:rPr>
              <a:t>주차 </a:t>
            </a:r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04816F70-07B5-4D18-B916-8209D5127598}"/>
              </a:ext>
            </a:extLst>
          </p:cNvPr>
          <p:cNvSpPr/>
          <p:nvPr/>
        </p:nvSpPr>
        <p:spPr>
          <a:xfrm>
            <a:off x="0" y="3246267"/>
            <a:ext cx="2523067" cy="880110"/>
          </a:xfrm>
          <a:prstGeom prst="homePlate">
            <a:avLst/>
          </a:prstGeom>
          <a:ln>
            <a:noFill/>
          </a:ln>
          <a:effectLst>
            <a:outerShdw dist="38100" dir="2700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고도 B" panose="02000503000000020004" pitchFamily="2" charset="-127"/>
                <a:ea typeface="고도 B" panose="02000503000000020004" pitchFamily="2" charset="-127"/>
              </a:rPr>
              <a:t>3</a:t>
            </a:r>
            <a:r>
              <a: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고도 B" panose="02000503000000020004" pitchFamily="2" charset="-127"/>
                <a:ea typeface="고도 B" panose="02000503000000020004" pitchFamily="2" charset="-127"/>
              </a:rPr>
              <a:t>주차 </a:t>
            </a:r>
          </a:p>
        </p:txBody>
      </p:sp>
      <p:sp>
        <p:nvSpPr>
          <p:cNvPr id="45" name="화살표: 오각형 44">
            <a:extLst>
              <a:ext uri="{FF2B5EF4-FFF2-40B4-BE49-F238E27FC236}">
                <a16:creationId xmlns:a16="http://schemas.microsoft.com/office/drawing/2014/main" id="{3EC874C2-AFE1-4DD5-BEEF-24D4BC3BD0F0}"/>
              </a:ext>
            </a:extLst>
          </p:cNvPr>
          <p:cNvSpPr/>
          <p:nvPr/>
        </p:nvSpPr>
        <p:spPr>
          <a:xfrm>
            <a:off x="0" y="4470878"/>
            <a:ext cx="2562578" cy="880110"/>
          </a:xfrm>
          <a:prstGeom prst="homePlate">
            <a:avLst/>
          </a:prstGeom>
          <a:ln>
            <a:noFill/>
          </a:ln>
          <a:effectLst>
            <a:outerShdw dist="38100" dir="2700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고도 B" panose="02000503000000020004" pitchFamily="2" charset="-127"/>
                <a:ea typeface="고도 B" panose="02000503000000020004" pitchFamily="2" charset="-127"/>
              </a:rPr>
              <a:t>4</a:t>
            </a:r>
            <a:r>
              <a: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고도 B" panose="02000503000000020004" pitchFamily="2" charset="-127"/>
                <a:ea typeface="고도 B" panose="02000503000000020004" pitchFamily="2" charset="-127"/>
              </a:rPr>
              <a:t>주차 </a:t>
            </a:r>
          </a:p>
        </p:txBody>
      </p:sp>
      <p:sp>
        <p:nvSpPr>
          <p:cNvPr id="7" name="화살표: 갈매기형 수장 6">
            <a:extLst>
              <a:ext uri="{FF2B5EF4-FFF2-40B4-BE49-F238E27FC236}">
                <a16:creationId xmlns:a16="http://schemas.microsoft.com/office/drawing/2014/main" id="{18E3E5D6-743E-431A-ADA7-2A4272B99AAA}"/>
              </a:ext>
            </a:extLst>
          </p:cNvPr>
          <p:cNvSpPr/>
          <p:nvPr/>
        </p:nvSpPr>
        <p:spPr>
          <a:xfrm>
            <a:off x="2427111" y="2025314"/>
            <a:ext cx="9149645" cy="876452"/>
          </a:xfrm>
          <a:prstGeom prst="chevron">
            <a:avLst/>
          </a:prstGeom>
          <a:noFill/>
          <a:ln w="25400">
            <a:solidFill>
              <a:schemeClr val="accent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클래스 설계 및 구현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46" name="화살표: 갈매기형 수장 45">
            <a:extLst>
              <a:ext uri="{FF2B5EF4-FFF2-40B4-BE49-F238E27FC236}">
                <a16:creationId xmlns:a16="http://schemas.microsoft.com/office/drawing/2014/main" id="{7CA0BD16-1215-4F8D-A617-21531F6775CA}"/>
              </a:ext>
            </a:extLst>
          </p:cNvPr>
          <p:cNvSpPr/>
          <p:nvPr/>
        </p:nvSpPr>
        <p:spPr>
          <a:xfrm>
            <a:off x="2523067" y="3234385"/>
            <a:ext cx="9053689" cy="876452"/>
          </a:xfrm>
          <a:prstGeom prst="chevron">
            <a:avLst/>
          </a:prstGeom>
          <a:noFill/>
          <a:ln w="25400">
            <a:solidFill>
              <a:schemeClr val="accent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클래스 구현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,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디버깅</a:t>
            </a:r>
          </a:p>
        </p:txBody>
      </p:sp>
      <p:sp>
        <p:nvSpPr>
          <p:cNvPr id="47" name="화살표: 갈매기형 수장 46">
            <a:extLst>
              <a:ext uri="{FF2B5EF4-FFF2-40B4-BE49-F238E27FC236}">
                <a16:creationId xmlns:a16="http://schemas.microsoft.com/office/drawing/2014/main" id="{04D139AD-9128-4B21-8081-BCC233F45505}"/>
              </a:ext>
            </a:extLst>
          </p:cNvPr>
          <p:cNvSpPr/>
          <p:nvPr/>
        </p:nvSpPr>
        <p:spPr>
          <a:xfrm>
            <a:off x="2562578" y="4467220"/>
            <a:ext cx="9014178" cy="876452"/>
          </a:xfrm>
          <a:prstGeom prst="chevron">
            <a:avLst/>
          </a:prstGeom>
          <a:noFill/>
          <a:ln w="25400">
            <a:solidFill>
              <a:schemeClr val="accent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디버깅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,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발표 준비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88D7B6-4EF4-4FD5-8633-6B0AD3E51EC5}"/>
              </a:ext>
            </a:extLst>
          </p:cNvPr>
          <p:cNvSpPr txBox="1"/>
          <p:nvPr/>
        </p:nvSpPr>
        <p:spPr>
          <a:xfrm>
            <a:off x="258581" y="525992"/>
            <a:ext cx="18742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개발 일정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B1BEE3A-0038-435C-AE31-A9F88FAD67B6}"/>
              </a:ext>
            </a:extLst>
          </p:cNvPr>
          <p:cNvCxnSpPr>
            <a:cxnSpLocks/>
          </p:cNvCxnSpPr>
          <p:nvPr/>
        </p:nvCxnSpPr>
        <p:spPr>
          <a:xfrm>
            <a:off x="340354" y="1122799"/>
            <a:ext cx="1792458" cy="0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467B28E-52FD-411F-9380-25DEF240F3F3}"/>
              </a:ext>
            </a:extLst>
          </p:cNvPr>
          <p:cNvSpPr txBox="1"/>
          <p:nvPr/>
        </p:nvSpPr>
        <p:spPr>
          <a:xfrm>
            <a:off x="69542" y="109030"/>
            <a:ext cx="707245" cy="30777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1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쁠쁠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endParaRPr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4469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215</Words>
  <Application>Microsoft Office PowerPoint</Application>
  <PresentationFormat>와이드스크린</PresentationFormat>
  <Paragraphs>74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Noto Sans CJK KR Bold</vt:lpstr>
      <vt:lpstr>Noto Sans CJK KR DemiLight</vt:lpstr>
      <vt:lpstr>Noto Sans CJK KR Light</vt:lpstr>
      <vt:lpstr>고도 B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yeongmae77@naver.com</dc:creator>
  <cp:lastModifiedBy>thekoo</cp:lastModifiedBy>
  <cp:revision>44</cp:revision>
  <dcterms:created xsi:type="dcterms:W3CDTF">2018-04-24T14:44:20Z</dcterms:created>
  <dcterms:modified xsi:type="dcterms:W3CDTF">2019-05-19T07:33:11Z</dcterms:modified>
</cp:coreProperties>
</file>