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297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게임 소개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8353016" y="4130727"/>
            <a:ext cx="2401702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752221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84545E-69ED-49E3-AA7A-EEB4AEB089C6}"/>
              </a:ext>
            </a:extLst>
          </p:cNvPr>
          <p:cNvCxnSpPr>
            <a:cxnSpLocks/>
          </p:cNvCxnSpPr>
          <p:nvPr/>
        </p:nvCxnSpPr>
        <p:spPr>
          <a:xfrm>
            <a:off x="3146724" y="1749993"/>
            <a:ext cx="49189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40567-F8A1-436A-A079-E47777100482}"/>
              </a:ext>
            </a:extLst>
          </p:cNvPr>
          <p:cNvSpPr txBox="1"/>
          <p:nvPr/>
        </p:nvSpPr>
        <p:spPr>
          <a:xfrm>
            <a:off x="2930201" y="377549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Priority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5CB9A663-7921-4F7A-AFCD-C844C63E34C0}"/>
              </a:ext>
            </a:extLst>
          </p:cNvPr>
          <p:cNvSpPr/>
          <p:nvPr/>
        </p:nvSpPr>
        <p:spPr>
          <a:xfrm rot="10800000">
            <a:off x="3094295" y="11176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746AA-BF6C-49DB-8B0C-661BF7A3773A}"/>
              </a:ext>
            </a:extLst>
          </p:cNvPr>
          <p:cNvSpPr txBox="1"/>
          <p:nvPr/>
        </p:nvSpPr>
        <p:spPr>
          <a:xfrm>
            <a:off x="4553731" y="5991051"/>
            <a:ext cx="23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 조합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0C584EFA-D7C2-4983-8C9D-07FC168F6927}"/>
              </a:ext>
            </a:extLst>
          </p:cNvPr>
          <p:cNvSpPr/>
          <p:nvPr/>
        </p:nvSpPr>
        <p:spPr>
          <a:xfrm rot="10800000">
            <a:off x="3083152" y="3201512"/>
            <a:ext cx="1320356" cy="547247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1E089-26EF-4F5F-916F-DFDA25263E93}"/>
              </a:ext>
            </a:extLst>
          </p:cNvPr>
          <p:cNvSpPr txBox="1"/>
          <p:nvPr/>
        </p:nvSpPr>
        <p:spPr>
          <a:xfrm>
            <a:off x="2930201" y="3869661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Secondary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46E73-FDA3-49A3-B13B-F28A215F0D96}"/>
              </a:ext>
            </a:extLst>
          </p:cNvPr>
          <p:cNvSpPr txBox="1"/>
          <p:nvPr/>
        </p:nvSpPr>
        <p:spPr>
          <a:xfrm>
            <a:off x="3488536" y="3149607"/>
            <a:ext cx="84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 </a:t>
            </a:r>
            <a:r>
              <a:rPr lang="en-US" altLang="ko-KR" dirty="0"/>
              <a:t>/ </a:t>
            </a:r>
            <a:r>
              <a:rPr lang="ko-KR" altLang="en-US" dirty="0"/>
              <a:t>채광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7EC73-B895-48FA-ADFF-B204EB3FF1A6}"/>
              </a:ext>
            </a:extLst>
          </p:cNvPr>
          <p:cNvSpPr txBox="1"/>
          <p:nvPr/>
        </p:nvSpPr>
        <p:spPr>
          <a:xfrm>
            <a:off x="3806547" y="1935139"/>
            <a:ext cx="497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씨앗 뿌리기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물 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수확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4B81CB-2BB9-4EAB-8CDE-8B17241BECBE}"/>
              </a:ext>
            </a:extLst>
          </p:cNvPr>
          <p:cNvSpPr/>
          <p:nvPr/>
        </p:nvSpPr>
        <p:spPr>
          <a:xfrm rot="10800000">
            <a:off x="3099166" y="1877570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93AD1-8F47-47C9-B4AA-54318BAE7350}"/>
              </a:ext>
            </a:extLst>
          </p:cNvPr>
          <p:cNvSpPr txBox="1"/>
          <p:nvPr/>
        </p:nvSpPr>
        <p:spPr>
          <a:xfrm>
            <a:off x="3488536" y="1962272"/>
            <a:ext cx="84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농사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8BE4FB6-08BD-44CB-A44D-015777FA2368}"/>
              </a:ext>
            </a:extLst>
          </p:cNvPr>
          <p:cNvSpPr/>
          <p:nvPr/>
        </p:nvSpPr>
        <p:spPr>
          <a:xfrm rot="10800000">
            <a:off x="3094295" y="25189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EFE78-C9E8-4C2B-BB33-A9C869C5BBFE}"/>
              </a:ext>
            </a:extLst>
          </p:cNvPr>
          <p:cNvSpPr txBox="1"/>
          <p:nvPr/>
        </p:nvSpPr>
        <p:spPr>
          <a:xfrm>
            <a:off x="3488536" y="2594459"/>
            <a:ext cx="73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6B313-DAB1-4059-B266-F40B2E0EDA0C}"/>
              </a:ext>
            </a:extLst>
          </p:cNvPr>
          <p:cNvSpPr txBox="1"/>
          <p:nvPr/>
        </p:nvSpPr>
        <p:spPr>
          <a:xfrm>
            <a:off x="4619556" y="2559434"/>
            <a:ext cx="33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물건 사기</a:t>
            </a:r>
            <a:r>
              <a:rPr lang="en-US" altLang="ko-KR" dirty="0"/>
              <a:t>, </a:t>
            </a:r>
            <a:r>
              <a:rPr lang="ko-KR" altLang="en-US" dirty="0"/>
              <a:t>물건 팔기</a:t>
            </a:r>
            <a:r>
              <a:rPr lang="en-US" altLang="ko-KR" dirty="0"/>
              <a:t> &lt;-&gt; NPC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A8343E-2379-4031-96CC-D40BF1E58F03}"/>
              </a:ext>
            </a:extLst>
          </p:cNvPr>
          <p:cNvSpPr txBox="1"/>
          <p:nvPr/>
        </p:nvSpPr>
        <p:spPr>
          <a:xfrm>
            <a:off x="3488535" y="1180066"/>
            <a:ext cx="9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68F7A-E004-4552-BBA0-EFB992E4816C}"/>
              </a:ext>
            </a:extLst>
          </p:cNvPr>
          <p:cNvSpPr txBox="1"/>
          <p:nvPr/>
        </p:nvSpPr>
        <p:spPr>
          <a:xfrm>
            <a:off x="4585871" y="1206018"/>
            <a:ext cx="36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이동하기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973DE-7706-4D39-B599-4C8E47EE6412}"/>
              </a:ext>
            </a:extLst>
          </p:cNvPr>
          <p:cNvSpPr txBox="1"/>
          <p:nvPr/>
        </p:nvSpPr>
        <p:spPr>
          <a:xfrm>
            <a:off x="4658393" y="32443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부수기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7BF492-2945-429D-AE20-0622221CBC3C}"/>
              </a:ext>
            </a:extLst>
          </p:cNvPr>
          <p:cNvSpPr txBox="1"/>
          <p:nvPr/>
        </p:nvSpPr>
        <p:spPr>
          <a:xfrm>
            <a:off x="4585871" y="4612502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와의 친밀도</a:t>
            </a:r>
            <a:r>
              <a:rPr lang="en-US" altLang="ko-KR" dirty="0"/>
              <a:t> -&gt; </a:t>
            </a:r>
            <a:r>
              <a:rPr lang="ko-KR" altLang="en-US" dirty="0"/>
              <a:t>이벤트 발생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0A100-B4C7-4985-A04D-2B9D90437DAD}"/>
              </a:ext>
            </a:extLst>
          </p:cNvPr>
          <p:cNvSpPr txBox="1"/>
          <p:nvPr/>
        </p:nvSpPr>
        <p:spPr>
          <a:xfrm>
            <a:off x="4553731" y="5244470"/>
            <a:ext cx="30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 키우기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9D6A617-4E1C-4CB6-A643-7B1208327AE2}"/>
              </a:ext>
            </a:extLst>
          </p:cNvPr>
          <p:cNvSpPr/>
          <p:nvPr/>
        </p:nvSpPr>
        <p:spPr>
          <a:xfrm rot="10800000">
            <a:off x="3094295" y="5948315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E97B91C-B7B4-4924-8054-A519DBF4B694}"/>
              </a:ext>
            </a:extLst>
          </p:cNvPr>
          <p:cNvSpPr/>
          <p:nvPr/>
        </p:nvSpPr>
        <p:spPr>
          <a:xfrm rot="10800000">
            <a:off x="3094342" y="5236699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AFBD-172E-423E-8056-E16DD01AF403}"/>
              </a:ext>
            </a:extLst>
          </p:cNvPr>
          <p:cNvSpPr txBox="1"/>
          <p:nvPr/>
        </p:nvSpPr>
        <p:spPr>
          <a:xfrm>
            <a:off x="3488588" y="5313302"/>
            <a:ext cx="8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목축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7DA8F4B3-1ADA-476E-9EF9-B0457F9A183C}"/>
              </a:ext>
            </a:extLst>
          </p:cNvPr>
          <p:cNvSpPr/>
          <p:nvPr/>
        </p:nvSpPr>
        <p:spPr>
          <a:xfrm rot="10800000">
            <a:off x="3112011" y="4570792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4B9BA-C858-4E6D-A006-2D3467FE8410}"/>
              </a:ext>
            </a:extLst>
          </p:cNvPr>
          <p:cNvSpPr txBox="1"/>
          <p:nvPr/>
        </p:nvSpPr>
        <p:spPr>
          <a:xfrm>
            <a:off x="3438471" y="4668881"/>
            <a:ext cx="9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친밀도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B62C0-2F1A-45CF-9ABB-D407D1B06AF1}"/>
              </a:ext>
            </a:extLst>
          </p:cNvPr>
          <p:cNvSpPr txBox="1"/>
          <p:nvPr/>
        </p:nvSpPr>
        <p:spPr>
          <a:xfrm>
            <a:off x="3488559" y="6024918"/>
            <a:ext cx="85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62849" y="10903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EDCB0B-7AC1-4AD9-8B09-78F920A6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2117333"/>
            <a:ext cx="11559823" cy="43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62848" y="10903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40047" y="487557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618047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702777" y="2355806"/>
            <a:ext cx="4888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Map + Tile : </a:t>
            </a:r>
            <a:r>
              <a:rPr lang="ko-KR" altLang="en-US" sz="2000" dirty="0" err="1"/>
              <a:t>서원준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Item + Inventory : </a:t>
            </a:r>
            <a:r>
              <a:rPr lang="ko-KR" altLang="en-US" sz="2000" dirty="0"/>
              <a:t>김선정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MapObject</a:t>
            </a:r>
            <a:r>
              <a:rPr lang="en-US" altLang="ko-KR" sz="2000" dirty="0"/>
              <a:t> + harvest : </a:t>
            </a:r>
            <a:r>
              <a:rPr lang="ko-KR" altLang="en-US" sz="2000" dirty="0"/>
              <a:t>마지영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Initialpage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charactermake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구선민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Game Image </a:t>
            </a:r>
            <a:r>
              <a:rPr lang="ko-KR" altLang="en-US" sz="2000" dirty="0"/>
              <a:t>다운로드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주윤지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210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thekoo</cp:lastModifiedBy>
  <cp:revision>49</cp:revision>
  <dcterms:created xsi:type="dcterms:W3CDTF">2018-04-24T14:44:20Z</dcterms:created>
  <dcterms:modified xsi:type="dcterms:W3CDTF">2019-05-20T10:54:00Z</dcterms:modified>
</cp:coreProperties>
</file>