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304" r:id="rId7"/>
    <p:sldId id="298" r:id="rId8"/>
    <p:sldId id="299" r:id="rId9"/>
    <p:sldId id="301" r:id="rId10"/>
    <p:sldId id="303" r:id="rId11"/>
    <p:sldId id="287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46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Harvest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9EB18-1B27-456A-8CC9-64E49AFBC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2" y="1995973"/>
            <a:ext cx="4161825" cy="481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0DF240-920B-4843-8EE1-B4D1A8CFD219}"/>
              </a:ext>
            </a:extLst>
          </p:cNvPr>
          <p:cNvSpPr txBox="1"/>
          <p:nvPr/>
        </p:nvSpPr>
        <p:spPr>
          <a:xfrm>
            <a:off x="5223038" y="2996512"/>
            <a:ext cx="630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성장 레벨을 나타내는 </a:t>
            </a:r>
            <a:r>
              <a:rPr lang="en-US" altLang="ko-KR" dirty="0"/>
              <a:t>level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Input</a:t>
            </a:r>
            <a:r>
              <a:rPr lang="ko-KR" altLang="en-US" dirty="0"/>
              <a:t>으로 받은 좌표가 해당 물체의 좌표와 동일한지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확인 하기 위한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growth</a:t>
            </a:r>
            <a:r>
              <a:rPr lang="ko-KR" altLang="en-US" dirty="0"/>
              <a:t>가 일정 </a:t>
            </a:r>
            <a:r>
              <a:rPr lang="en-US" altLang="ko-KR" dirty="0" err="1"/>
              <a:t>growingPoint</a:t>
            </a:r>
            <a:r>
              <a:rPr lang="ko-KR" altLang="en-US" dirty="0"/>
              <a:t>에 도달하면 성장 레벨</a:t>
            </a:r>
            <a:r>
              <a:rPr lang="en-US" altLang="ko-KR" dirty="0"/>
              <a:t>(level)</a:t>
            </a:r>
            <a:r>
              <a:rPr lang="ko-KR" altLang="en-US" dirty="0"/>
              <a:t>을 증가시켜 성장을 시키는 메소드</a:t>
            </a:r>
          </a:p>
        </p:txBody>
      </p:sp>
    </p:spTree>
    <p:extLst>
      <p:ext uri="{BB962C8B-B14F-4D97-AF65-F5344CB8AC3E}">
        <p14:creationId xmlns:p14="http://schemas.microsoft.com/office/powerpoint/2010/main" val="281707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1827119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702777" y="2393659"/>
            <a:ext cx="488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 err="1"/>
              <a:t>맵오브젝트</a:t>
            </a:r>
            <a:r>
              <a:rPr lang="ko-KR" altLang="en-US" dirty="0"/>
              <a:t> 타일에 할당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서원준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통합</a:t>
            </a:r>
            <a:r>
              <a:rPr lang="en-US" altLang="ko-KR" dirty="0"/>
              <a:t>, </a:t>
            </a:r>
            <a:r>
              <a:rPr lang="ko-KR" altLang="en-US" dirty="0"/>
              <a:t>캐릭터 오류 </a:t>
            </a:r>
            <a:r>
              <a:rPr lang="en-US" altLang="ko-KR" dirty="0"/>
              <a:t>&amp; </a:t>
            </a:r>
            <a:r>
              <a:rPr lang="ko-KR" altLang="en-US" dirty="0"/>
              <a:t>다이어그램 수정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김선정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NPC(</a:t>
            </a:r>
            <a:r>
              <a:rPr lang="ko-KR" altLang="en-US" dirty="0"/>
              <a:t>상인</a:t>
            </a:r>
            <a:r>
              <a:rPr lang="en-US" altLang="ko-KR" dirty="0"/>
              <a:t>), </a:t>
            </a:r>
            <a:r>
              <a:rPr lang="en-US" altLang="ko-KR" dirty="0" err="1"/>
              <a:t>initPlayer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, Store : </a:t>
            </a:r>
            <a:r>
              <a:rPr lang="ko-KR" altLang="en-US" dirty="0" err="1"/>
              <a:t>구선민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 </a:t>
            </a:r>
            <a:r>
              <a:rPr lang="en-US" altLang="ko-KR" dirty="0"/>
              <a:t>GUI: </a:t>
            </a:r>
            <a:r>
              <a:rPr lang="ko-KR" altLang="en-US" dirty="0" err="1"/>
              <a:t>주윤지</a:t>
            </a:r>
            <a:r>
              <a:rPr lang="en-US" altLang="ko-KR" dirty="0"/>
              <a:t>, </a:t>
            </a:r>
            <a:r>
              <a:rPr lang="ko-KR" altLang="en-US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 협의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9166577" y="4124721"/>
            <a:ext cx="1193029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01A675-4527-4A83-8330-765C9EC4F9B0}"/>
              </a:ext>
            </a:extLst>
          </p:cNvPr>
          <p:cNvGrpSpPr/>
          <p:nvPr/>
        </p:nvGrpSpPr>
        <p:grpSpPr>
          <a:xfrm>
            <a:off x="3381186" y="1040258"/>
            <a:ext cx="5740865" cy="4807153"/>
            <a:chOff x="3083151" y="1118669"/>
            <a:chExt cx="5740865" cy="263009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984545E-69ED-49E3-AA7A-EEB4AEB08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46724" y="1749993"/>
              <a:ext cx="4918948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5CB9A663-7921-4F7A-AFCD-C844C63E34C0}"/>
                </a:ext>
              </a:extLst>
            </p:cNvPr>
            <p:cNvSpPr/>
            <p:nvPr/>
          </p:nvSpPr>
          <p:spPr>
            <a:xfrm rot="10800000">
              <a:off x="3083151" y="1118669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0C584EFA-D7C2-4983-8C9D-07FC168F6927}"/>
                </a:ext>
              </a:extLst>
            </p:cNvPr>
            <p:cNvSpPr/>
            <p:nvPr/>
          </p:nvSpPr>
          <p:spPr>
            <a:xfrm rot="10800000">
              <a:off x="3083152" y="3201512"/>
              <a:ext cx="1320356" cy="547247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17EC73-B895-48FA-ADFF-B204EB3FF1A6}"/>
                </a:ext>
              </a:extLst>
            </p:cNvPr>
            <p:cNvSpPr txBox="1"/>
            <p:nvPr/>
          </p:nvSpPr>
          <p:spPr>
            <a:xfrm>
              <a:off x="3844855" y="2056266"/>
              <a:ext cx="497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씨앗 뿌리기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물 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자라기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수확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834B81CB-2BB9-4EAB-8CDE-8B17241BECBE}"/>
                </a:ext>
              </a:extLst>
            </p:cNvPr>
            <p:cNvSpPr/>
            <p:nvPr/>
          </p:nvSpPr>
          <p:spPr>
            <a:xfrm rot="10800000">
              <a:off x="3099166" y="1877570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D93AD1-8F47-47C9-B4AA-54318BAE7350}"/>
                </a:ext>
              </a:extLst>
            </p:cNvPr>
            <p:cNvSpPr txBox="1"/>
            <p:nvPr/>
          </p:nvSpPr>
          <p:spPr>
            <a:xfrm>
              <a:off x="3488535" y="2033047"/>
              <a:ext cx="842650" cy="2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농사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78BE4FB6-08BD-44CB-A44D-015777FA2368}"/>
                </a:ext>
              </a:extLst>
            </p:cNvPr>
            <p:cNvSpPr/>
            <p:nvPr/>
          </p:nvSpPr>
          <p:spPr>
            <a:xfrm rot="10800000">
              <a:off x="3094295" y="2518948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2EFE78-C9E8-4C2B-BB33-A9C869C5BBFE}"/>
                </a:ext>
              </a:extLst>
            </p:cNvPr>
            <p:cNvSpPr txBox="1"/>
            <p:nvPr/>
          </p:nvSpPr>
          <p:spPr>
            <a:xfrm>
              <a:off x="3541470" y="2674863"/>
              <a:ext cx="73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B6B313-DAB1-4059-B266-F40B2E0EDA0C}"/>
                </a:ext>
              </a:extLst>
            </p:cNvPr>
            <p:cNvSpPr txBox="1"/>
            <p:nvPr/>
          </p:nvSpPr>
          <p:spPr>
            <a:xfrm>
              <a:off x="4640668" y="2633550"/>
              <a:ext cx="338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물건 사기</a:t>
              </a:r>
              <a:r>
                <a:rPr lang="en-US" altLang="ko-KR" dirty="0"/>
                <a:t>, </a:t>
              </a:r>
              <a:r>
                <a:rPr lang="ko-KR" altLang="en-US" dirty="0"/>
                <a:t>물건 팔기</a:t>
              </a:r>
              <a:r>
                <a:rPr lang="en-US" altLang="ko-KR" dirty="0"/>
                <a:t> &lt;-&gt; NPC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A8343E-2379-4031-96CC-D40BF1E58F03}"/>
                </a:ext>
              </a:extLst>
            </p:cNvPr>
            <p:cNvSpPr txBox="1"/>
            <p:nvPr/>
          </p:nvSpPr>
          <p:spPr>
            <a:xfrm>
              <a:off x="3525156" y="1259437"/>
              <a:ext cx="96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468F7A-E004-4552-BBA0-EFB992E4816C}"/>
                </a:ext>
              </a:extLst>
            </p:cNvPr>
            <p:cNvSpPr txBox="1"/>
            <p:nvPr/>
          </p:nvSpPr>
          <p:spPr>
            <a:xfrm>
              <a:off x="4640668" y="1227525"/>
              <a:ext cx="363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맵</a:t>
              </a:r>
              <a:r>
                <a:rPr lang="en-US" altLang="ko-KR" dirty="0"/>
                <a:t>, </a:t>
              </a:r>
              <a:r>
                <a:rPr lang="ko-KR" altLang="en-US" dirty="0"/>
                <a:t>캐릭터</a:t>
              </a:r>
              <a:r>
                <a:rPr lang="en-US" altLang="ko-KR" dirty="0"/>
                <a:t>, </a:t>
              </a:r>
              <a:r>
                <a:rPr lang="ko-KR" altLang="en-US" dirty="0"/>
                <a:t>이동하기</a:t>
              </a:r>
              <a:r>
                <a:rPr lang="en-US" altLang="ko-KR" dirty="0"/>
                <a:t>, </a:t>
              </a:r>
              <a:r>
                <a:rPr lang="ko-KR" altLang="en-US" dirty="0"/>
                <a:t>상호작용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B973DE-7706-4D39-B599-4C8E47EE6412}"/>
                </a:ext>
              </a:extLst>
            </p:cNvPr>
            <p:cNvSpPr txBox="1"/>
            <p:nvPr/>
          </p:nvSpPr>
          <p:spPr>
            <a:xfrm>
              <a:off x="4640668" y="33704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부수기</a:t>
              </a:r>
              <a:r>
                <a:rPr lang="en-US" altLang="ko-KR" dirty="0"/>
                <a:t>, </a:t>
              </a:r>
              <a:r>
                <a:rPr lang="ko-KR" altLang="en-US" dirty="0"/>
                <a:t>아이템 획득</a:t>
              </a:r>
              <a:endParaRPr lang="en-US" altLang="ko-KR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0133B4-2460-49A2-A3F9-EA17408098A0}"/>
              </a:ext>
            </a:extLst>
          </p:cNvPr>
          <p:cNvSpPr txBox="1"/>
          <p:nvPr/>
        </p:nvSpPr>
        <p:spPr>
          <a:xfrm>
            <a:off x="3839505" y="5057422"/>
            <a:ext cx="7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채광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36A0873-882F-46AF-965A-46483439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884"/>
            <a:ext cx="12192000" cy="40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3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Item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686E4DD-47D6-4E33-9809-9ED4A44FB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4" y="1926672"/>
            <a:ext cx="4424321" cy="482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5672666" y="2559710"/>
            <a:ext cx="5808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을 관리하는 클래스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 방법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r>
              <a:rPr lang="en-US" altLang="ko-KR" sz="2000" dirty="0"/>
              <a:t>- Item(ItemType, name)</a:t>
            </a:r>
            <a:r>
              <a:rPr lang="ko-KR" altLang="en-US" sz="2000" dirty="0"/>
              <a:t>으로 인스턴스 생성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ItemType:</a:t>
            </a:r>
            <a:r>
              <a:rPr lang="ko-KR" altLang="en-US" sz="2000" dirty="0"/>
              <a:t>아이템 타입 열거형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최대 개수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설정 필요 </a:t>
            </a:r>
            <a:r>
              <a:rPr lang="en-US" altLang="ko-KR" sz="2000" dirty="0"/>
              <a:t>(MAX_NUM, cost)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이름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8803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6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Inventory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5DB2B-8A6A-4310-9458-4866477AA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4" y="2289484"/>
            <a:ext cx="4137090" cy="305580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5217DB6-1496-4C39-B268-FDC00B85E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31" y="1995672"/>
            <a:ext cx="4995884" cy="43311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A066E6-8903-4E36-B939-999C799791B2}"/>
              </a:ext>
            </a:extLst>
          </p:cNvPr>
          <p:cNvCxnSpPr>
            <a:cxnSpLocks/>
          </p:cNvCxnSpPr>
          <p:nvPr/>
        </p:nvCxnSpPr>
        <p:spPr>
          <a:xfrm flipH="1">
            <a:off x="4413483" y="2483137"/>
            <a:ext cx="960027" cy="819702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AC1C5DB-DD4F-47A9-B2EC-2F9CC6D42161}"/>
              </a:ext>
            </a:extLst>
          </p:cNvPr>
          <p:cNvCxnSpPr>
            <a:cxnSpLocks/>
          </p:cNvCxnSpPr>
          <p:nvPr/>
        </p:nvCxnSpPr>
        <p:spPr>
          <a:xfrm flipH="1" flipV="1">
            <a:off x="4413484" y="3429000"/>
            <a:ext cx="960027" cy="9849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Map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5D598D-1331-4BC9-B052-463B6F091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73" y="2101042"/>
            <a:ext cx="3691874" cy="4407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C113E6-CEBB-4696-80A2-BDACADA88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3519649"/>
            <a:ext cx="4578674" cy="2988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22B7F-7FEC-4EB7-9F47-FE5AFE2A1E2C}"/>
              </a:ext>
            </a:extLst>
          </p:cNvPr>
          <p:cNvSpPr txBox="1"/>
          <p:nvPr/>
        </p:nvSpPr>
        <p:spPr>
          <a:xfrm>
            <a:off x="9314989" y="2559710"/>
            <a:ext cx="231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타일로 맵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7C50C8-8DC0-4ED8-8EFF-2F3BB1A344F4}"/>
              </a:ext>
            </a:extLst>
          </p:cNvPr>
          <p:cNvGrpSpPr/>
          <p:nvPr/>
        </p:nvGrpSpPr>
        <p:grpSpPr>
          <a:xfrm>
            <a:off x="6096000" y="2938241"/>
            <a:ext cx="2927538" cy="400110"/>
            <a:chOff x="5859964" y="5344876"/>
            <a:chExt cx="2927538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FB1B7E-7436-4445-AB65-1CFA41A113C5}"/>
                </a:ext>
              </a:extLst>
            </p:cNvPr>
            <p:cNvSpPr/>
            <p:nvPr/>
          </p:nvSpPr>
          <p:spPr>
            <a:xfrm>
              <a:off x="6360908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79A6B27-3C80-401C-BD39-051974061992}"/>
                </a:ext>
              </a:extLst>
            </p:cNvPr>
            <p:cNvSpPr/>
            <p:nvPr/>
          </p:nvSpPr>
          <p:spPr>
            <a:xfrm>
              <a:off x="585996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616AF2F-E761-4B92-A963-623D8F7067C0}"/>
                </a:ext>
              </a:extLst>
            </p:cNvPr>
            <p:cNvSpPr/>
            <p:nvPr/>
          </p:nvSpPr>
          <p:spPr>
            <a:xfrm>
              <a:off x="6861852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162283C-308C-4871-BFA7-0EABA6F1DAB9}"/>
                </a:ext>
              </a:extLst>
            </p:cNvPr>
            <p:cNvSpPr/>
            <p:nvPr/>
          </p:nvSpPr>
          <p:spPr>
            <a:xfrm>
              <a:off x="7362796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F326BDB-5D57-44D5-88DE-9E8524070D15}"/>
                </a:ext>
              </a:extLst>
            </p:cNvPr>
            <p:cNvSpPr/>
            <p:nvPr/>
          </p:nvSpPr>
          <p:spPr>
            <a:xfrm>
              <a:off x="836468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7BE2C7-2AAF-40D7-BFFE-D2821EA7F92D}"/>
              </a:ext>
            </a:extLst>
          </p:cNvPr>
          <p:cNvSpPr/>
          <p:nvPr/>
        </p:nvSpPr>
        <p:spPr>
          <a:xfrm>
            <a:off x="8099776" y="1995838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CCA945-E54D-4961-A87B-BFB0B70A1BA5}"/>
              </a:ext>
            </a:extLst>
          </p:cNvPr>
          <p:cNvGrpSpPr/>
          <p:nvPr/>
        </p:nvGrpSpPr>
        <p:grpSpPr>
          <a:xfrm>
            <a:off x="6096000" y="1995838"/>
            <a:ext cx="2927538" cy="880284"/>
            <a:chOff x="5841797" y="5344876"/>
            <a:chExt cx="2927538" cy="88028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F1857E5-41D7-4FF9-927A-4A7C3AA22E81}"/>
                </a:ext>
              </a:extLst>
            </p:cNvPr>
            <p:cNvGrpSpPr/>
            <p:nvPr/>
          </p:nvGrpSpPr>
          <p:grpSpPr>
            <a:xfrm>
              <a:off x="5841797" y="5344876"/>
              <a:ext cx="2927538" cy="400110"/>
              <a:chOff x="5859964" y="5344876"/>
              <a:chExt cx="2927538" cy="40011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BE9DE140-6746-455D-A177-B30ACB277348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647DB9D-1D1A-4AA4-AED5-3636CE8B038C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4BCD44AE-F7C6-4A95-86FD-AC011093D0D8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424EB69-7D55-4422-9BF0-ADE82C7E8836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A77ABA65-ADFB-4C7F-91C5-35FFE2C769BB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8F96B4F-92D1-4A8C-80BD-1A0BA01EAC3E}"/>
                </a:ext>
              </a:extLst>
            </p:cNvPr>
            <p:cNvGrpSpPr/>
            <p:nvPr/>
          </p:nvGrpSpPr>
          <p:grpSpPr>
            <a:xfrm>
              <a:off x="5841797" y="5825050"/>
              <a:ext cx="2927538" cy="400110"/>
              <a:chOff x="5859964" y="5344876"/>
              <a:chExt cx="2927538" cy="40011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0AAC7D3-BEC1-4F0C-B73C-6C5BF13B1909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56E8F84-92A5-48C8-A1E1-FFC512514ADE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4EA9680-7786-411A-A908-2F873C623865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2E64FD2-B60B-4A74-B005-630547A1971D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620B8A2-8E23-48A9-86C2-C83F21A4C2E3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0C02E4-3781-41BE-A64F-14807529B4C0}"/>
              </a:ext>
            </a:extLst>
          </p:cNvPr>
          <p:cNvSpPr/>
          <p:nvPr/>
        </p:nvSpPr>
        <p:spPr>
          <a:xfrm>
            <a:off x="8066558" y="2476012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4779-F172-4CEB-9A45-F8F237F50894}"/>
              </a:ext>
            </a:extLst>
          </p:cNvPr>
          <p:cNvSpPr/>
          <p:nvPr/>
        </p:nvSpPr>
        <p:spPr>
          <a:xfrm>
            <a:off x="8099776" y="2938241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7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Character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5EC96E-D0C5-4ED8-B60B-7BBAC62CB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" y="2134034"/>
            <a:ext cx="3778280" cy="4508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DF240-920B-4843-8EE1-B4D1A8CFD219}"/>
              </a:ext>
            </a:extLst>
          </p:cNvPr>
          <p:cNvSpPr txBox="1"/>
          <p:nvPr/>
        </p:nvSpPr>
        <p:spPr>
          <a:xfrm>
            <a:off x="7665155" y="2483556"/>
            <a:ext cx="4255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Character</a:t>
            </a:r>
            <a:r>
              <a:rPr lang="ko-KR" altLang="en-US" dirty="0"/>
              <a:t> 클래스 상속해서 </a:t>
            </a:r>
            <a:r>
              <a:rPr lang="en-US" altLang="ko-KR" dirty="0"/>
              <a:t>Player</a:t>
            </a:r>
            <a:r>
              <a:rPr lang="ko-KR" altLang="en-US" dirty="0"/>
              <a:t>와 </a:t>
            </a:r>
            <a:r>
              <a:rPr lang="en-US" altLang="ko-KR" dirty="0"/>
              <a:t>NPC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처음 게임 시작하면 </a:t>
            </a:r>
            <a:r>
              <a:rPr lang="en-US" altLang="ko-KR" dirty="0"/>
              <a:t>Player</a:t>
            </a:r>
            <a:r>
              <a:rPr lang="ko-KR" altLang="en-US" dirty="0"/>
              <a:t>의 이름을 입력 받아서 </a:t>
            </a:r>
            <a:r>
              <a:rPr lang="en-US" altLang="ko-KR" dirty="0"/>
              <a:t>Player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ko-KR" altLang="en-US" dirty="0"/>
              <a:t>게임 사용자가 </a:t>
            </a:r>
            <a:r>
              <a:rPr lang="en-US" altLang="ko-KR" dirty="0"/>
              <a:t>Player </a:t>
            </a:r>
            <a:r>
              <a:rPr lang="ko-KR" altLang="en-US" dirty="0"/>
              <a:t>이름을 설정할 수 있도록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9AD66781-C55B-4DD2-9098-678F47A08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2134034"/>
            <a:ext cx="3093155" cy="4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362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kim sun Jung</cp:lastModifiedBy>
  <cp:revision>65</cp:revision>
  <dcterms:created xsi:type="dcterms:W3CDTF">2018-04-24T14:44:20Z</dcterms:created>
  <dcterms:modified xsi:type="dcterms:W3CDTF">2019-05-27T16:14:13Z</dcterms:modified>
</cp:coreProperties>
</file>