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304" r:id="rId5"/>
    <p:sldId id="311" r:id="rId6"/>
    <p:sldId id="313" r:id="rId7"/>
    <p:sldId id="306" r:id="rId8"/>
    <p:sldId id="312" r:id="rId9"/>
    <p:sldId id="314" r:id="rId10"/>
    <p:sldId id="315" r:id="rId11"/>
    <p:sldId id="316" r:id="rId12"/>
    <p:sldId id="287" r:id="rId13"/>
    <p:sldId id="30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0CECE"/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885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96BAF86-47ED-42B3-8C78-DD2F9B77466C}"/>
              </a:ext>
            </a:extLst>
          </p:cNvPr>
          <p:cNvSpPr/>
          <p:nvPr/>
        </p:nvSpPr>
        <p:spPr>
          <a:xfrm>
            <a:off x="2334126" y="5257433"/>
            <a:ext cx="7555832" cy="725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4783782" y="5302304"/>
            <a:ext cx="262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팀명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: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쁠쁠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endParaRPr lang="ko-KR" altLang="en-US" sz="3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4489824" y="3831252"/>
              <a:ext cx="31854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구선민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김선정 마지영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서원준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주윤지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673186" y="259877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 err="1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쁠쁠밸리</a:t>
              </a:r>
              <a:endParaRPr lang="ko-KR" altLang="en-US" sz="5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79737" y="35221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41208" y="109030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콘솔 창 결과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2221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 -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판매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638387" y="2559710"/>
            <a:ext cx="5275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정상적으로 판매 완료한 경우</a:t>
            </a:r>
            <a:r>
              <a:rPr lang="en-US" altLang="ko-KR" sz="2000" dirty="0"/>
              <a:t>: 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Player</a:t>
            </a:r>
            <a:r>
              <a:rPr lang="ko-KR" altLang="en-US" sz="2000" dirty="0"/>
              <a:t>에 남은 아이템과 돈 보여줌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상점 초기화면으로 </a:t>
            </a:r>
            <a:r>
              <a:rPr lang="ko-KR" altLang="en-US" sz="2000" dirty="0" err="1"/>
              <a:t>돌아감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3. </a:t>
            </a:r>
            <a:r>
              <a:rPr lang="ko-KR" altLang="en-US" sz="2000" dirty="0" err="1"/>
              <a:t>뒤로가기</a:t>
            </a:r>
            <a:r>
              <a:rPr lang="ko-KR" altLang="en-US" sz="2000" dirty="0"/>
              <a:t> 선택 시 종료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315793" y="2162543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8A95CEE-F23F-4BD8-AF41-DF048B77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3" y="2329635"/>
            <a:ext cx="6024697" cy="20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1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76787" y="10903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5096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GUI –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초기화면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캐릭터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315793" y="2162543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8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0CB682F-2A19-4CEF-A3E1-216C7EEDED57}"/>
              </a:ext>
            </a:extLst>
          </p:cNvPr>
          <p:cNvSpPr/>
          <p:nvPr/>
        </p:nvSpPr>
        <p:spPr>
          <a:xfrm>
            <a:off x="0" y="2025314"/>
            <a:ext cx="2523067" cy="880110"/>
          </a:xfrm>
          <a:prstGeom prst="homePlate">
            <a:avLst/>
          </a:prstGeom>
          <a:solidFill>
            <a:srgbClr val="D0CECE"/>
          </a:solidFill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04816F70-07B5-4D18-B916-8209D5127598}"/>
              </a:ext>
            </a:extLst>
          </p:cNvPr>
          <p:cNvSpPr/>
          <p:nvPr/>
        </p:nvSpPr>
        <p:spPr>
          <a:xfrm>
            <a:off x="0" y="3246267"/>
            <a:ext cx="2523067" cy="880110"/>
          </a:xfrm>
          <a:prstGeom prst="homePlate">
            <a:avLst/>
          </a:prstGeom>
          <a:solidFill>
            <a:srgbClr val="D0CECE"/>
          </a:solidFill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3EC874C2-AFE1-4DD5-BEEF-24D4BC3BD0F0}"/>
              </a:ext>
            </a:extLst>
          </p:cNvPr>
          <p:cNvSpPr/>
          <p:nvPr/>
        </p:nvSpPr>
        <p:spPr>
          <a:xfrm>
            <a:off x="0" y="4470878"/>
            <a:ext cx="2562578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18E3E5D6-743E-431A-ADA7-2A4272B99AAA}"/>
              </a:ext>
            </a:extLst>
          </p:cNvPr>
          <p:cNvSpPr/>
          <p:nvPr/>
        </p:nvSpPr>
        <p:spPr>
          <a:xfrm>
            <a:off x="2427111" y="2025314"/>
            <a:ext cx="3544711" cy="876452"/>
          </a:xfrm>
          <a:prstGeom prst="chevron">
            <a:avLst/>
          </a:prstGeom>
          <a:solidFill>
            <a:srgbClr val="D0CECE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및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7CA0BD16-1215-4F8D-A617-21531F6775CA}"/>
              </a:ext>
            </a:extLst>
          </p:cNvPr>
          <p:cNvSpPr/>
          <p:nvPr/>
        </p:nvSpPr>
        <p:spPr>
          <a:xfrm>
            <a:off x="2523067" y="3234385"/>
            <a:ext cx="3448755" cy="876452"/>
          </a:xfrm>
          <a:prstGeom prst="chevron">
            <a:avLst/>
          </a:prstGeom>
          <a:solidFill>
            <a:srgbClr val="D0CECE"/>
          </a:solidFill>
          <a:ln w="25400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04D139AD-9128-4B21-8081-BCC233F45505}"/>
              </a:ext>
            </a:extLst>
          </p:cNvPr>
          <p:cNvSpPr/>
          <p:nvPr/>
        </p:nvSpPr>
        <p:spPr>
          <a:xfrm>
            <a:off x="2562578" y="4467220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 준비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일정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/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 flipV="1">
            <a:off x="340354" y="1110767"/>
            <a:ext cx="3040668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67B28E-52FD-411F-9380-25DEF240F3F3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6BE627-0E04-4AE4-8A3E-67A9BBBEE53A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8551334" cy="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41AE87-B817-422F-98E2-F40911F8EA9C}"/>
              </a:ext>
            </a:extLst>
          </p:cNvPr>
          <p:cNvSpPr/>
          <p:nvPr/>
        </p:nvSpPr>
        <p:spPr>
          <a:xfrm>
            <a:off x="6615288" y="1946709"/>
            <a:ext cx="5040490" cy="3479225"/>
          </a:xfrm>
          <a:prstGeom prst="roundRect">
            <a:avLst>
              <a:gd name="adj" fmla="val 4597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6D467-57BA-44B6-BBF2-FEF51EA21AC7}"/>
              </a:ext>
            </a:extLst>
          </p:cNvPr>
          <p:cNvSpPr txBox="1"/>
          <p:nvPr/>
        </p:nvSpPr>
        <p:spPr>
          <a:xfrm>
            <a:off x="8675511" y="1663122"/>
            <a:ext cx="2848330" cy="461665"/>
          </a:xfrm>
          <a:prstGeom prst="rect">
            <a:avLst/>
          </a:prstGeom>
          <a:solidFill>
            <a:srgbClr val="F9A0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E4058D-78C4-4AB6-BDD3-E3F69D277EC7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0" cy="3059954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59DD7C-E1FA-4BB3-A346-96947CE64A90}"/>
              </a:ext>
            </a:extLst>
          </p:cNvPr>
          <p:cNvCxnSpPr>
            <a:cxnSpLocks/>
          </p:cNvCxnSpPr>
          <p:nvPr/>
        </p:nvCxnSpPr>
        <p:spPr>
          <a:xfrm>
            <a:off x="10247489" y="1407266"/>
            <a:ext cx="0" cy="2558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5B61A7-87D9-41AB-AB2B-27FECA6982D2}"/>
              </a:ext>
            </a:extLst>
          </p:cNvPr>
          <p:cNvSpPr txBox="1"/>
          <p:nvPr/>
        </p:nvSpPr>
        <p:spPr>
          <a:xfrm>
            <a:off x="6939769" y="2613392"/>
            <a:ext cx="48880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농사 클래스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서원준</a:t>
            </a:r>
            <a:r>
              <a:rPr lang="en-US" altLang="ko-KR" sz="2000" dirty="0"/>
              <a:t>, </a:t>
            </a:r>
            <a:r>
              <a:rPr lang="ko-KR" altLang="en-US" sz="2000" dirty="0"/>
              <a:t>김선정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구선민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GUI: </a:t>
            </a:r>
            <a:r>
              <a:rPr lang="ko-KR" altLang="en-US" sz="2000" dirty="0" err="1"/>
              <a:t>주윤지</a:t>
            </a:r>
            <a:r>
              <a:rPr lang="en-US" altLang="ko-KR" sz="2000" dirty="0"/>
              <a:t>, </a:t>
            </a:r>
            <a:r>
              <a:rPr lang="ko-KR" altLang="en-US" sz="2000" dirty="0"/>
              <a:t>마지영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28017" y="42249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C2E8A9-9681-42CF-9C56-0B0616976672}"/>
              </a:ext>
            </a:extLst>
          </p:cNvPr>
          <p:cNvSpPr txBox="1"/>
          <p:nvPr/>
        </p:nvSpPr>
        <p:spPr>
          <a:xfrm>
            <a:off x="3224112" y="2350393"/>
            <a:ext cx="55899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1500" spc="-300" dirty="0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37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1132875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F95DEA-1C66-4516-950B-2F3FD0A75DE0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BA4F99-8255-456B-A11A-C6DF18C986AC}"/>
              </a:ext>
            </a:extLst>
          </p:cNvPr>
          <p:cNvCxnSpPr>
            <a:cxnSpLocks/>
          </p:cNvCxnSpPr>
          <p:nvPr/>
        </p:nvCxnSpPr>
        <p:spPr>
          <a:xfrm>
            <a:off x="0" y="3525253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BF2921AF-A099-491C-B2E6-1A70DD695215}"/>
              </a:ext>
            </a:extLst>
          </p:cNvPr>
          <p:cNvSpPr/>
          <p:nvPr/>
        </p:nvSpPr>
        <p:spPr>
          <a:xfrm>
            <a:off x="3801038" y="2458341"/>
            <a:ext cx="1606674" cy="513459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주차 설명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id="{822E2E57-17CC-4648-9CCC-007CC49D9C70}"/>
              </a:ext>
            </a:extLst>
          </p:cNvPr>
          <p:cNvSpPr/>
          <p:nvPr/>
        </p:nvSpPr>
        <p:spPr>
          <a:xfrm>
            <a:off x="4769475" y="4130728"/>
            <a:ext cx="1939150" cy="513459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콘솔 창 결과</a:t>
            </a:r>
          </a:p>
        </p:txBody>
      </p:sp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id="{CD4BBD3F-F498-4F49-9223-789E0EC2A5DF}"/>
              </a:ext>
            </a:extLst>
          </p:cNvPr>
          <p:cNvSpPr/>
          <p:nvPr/>
        </p:nvSpPr>
        <p:spPr>
          <a:xfrm>
            <a:off x="8585200" y="4124721"/>
            <a:ext cx="2071512" cy="513451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개발일정 및 역할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7380EDF-F6D8-40A8-8E86-929BD7735EB3}"/>
              </a:ext>
            </a:extLst>
          </p:cNvPr>
          <p:cNvSpPr/>
          <p:nvPr/>
        </p:nvSpPr>
        <p:spPr>
          <a:xfrm>
            <a:off x="4131299" y="344103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FD3744-8CFB-42E8-817F-69D67E66ED2C}"/>
              </a:ext>
            </a:extLst>
          </p:cNvPr>
          <p:cNvSpPr/>
          <p:nvPr/>
        </p:nvSpPr>
        <p:spPr>
          <a:xfrm>
            <a:off x="6005772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7F85206-3F27-4EDC-9B68-E09D543B346C}"/>
              </a:ext>
            </a:extLst>
          </p:cNvPr>
          <p:cNvSpPr/>
          <p:nvPr/>
        </p:nvSpPr>
        <p:spPr>
          <a:xfrm>
            <a:off x="9882484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DD1F4102-3BD7-4B68-975F-4730C5B46AF2}"/>
              </a:ext>
            </a:extLst>
          </p:cNvPr>
          <p:cNvSpPr/>
          <p:nvPr/>
        </p:nvSpPr>
        <p:spPr>
          <a:xfrm>
            <a:off x="7429335" y="2476499"/>
            <a:ext cx="1940443" cy="495301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GUI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1D8D3B-5EF2-4DA9-9D5C-19F63EB26C06}"/>
              </a:ext>
            </a:extLst>
          </p:cNvPr>
          <p:cNvSpPr/>
          <p:nvPr/>
        </p:nvSpPr>
        <p:spPr>
          <a:xfrm>
            <a:off x="7827563" y="343746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92902B-DD11-4AC2-839C-26EF563296A5}"/>
              </a:ext>
            </a:extLst>
          </p:cNvPr>
          <p:cNvSpPr txBox="1"/>
          <p:nvPr/>
        </p:nvSpPr>
        <p:spPr>
          <a:xfrm>
            <a:off x="258581" y="52599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8130C-C0F2-454D-ADC3-88052BBAB4D7}"/>
              </a:ext>
            </a:extLst>
          </p:cNvPr>
          <p:cNvSpPr txBox="1"/>
          <p:nvPr/>
        </p:nvSpPr>
        <p:spPr>
          <a:xfrm>
            <a:off x="4803304" y="1340437"/>
            <a:ext cx="7117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모티브 된 게임 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스타듀밸리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농장 운영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농사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목축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낚시 등을 통해 돈을 버는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친밀도를 통해 이벤트 발생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3A6F1F-8CA4-42F9-B6C4-EEAE6F1B2731}"/>
              </a:ext>
            </a:extLst>
          </p:cNvPr>
          <p:cNvSpPr/>
          <p:nvPr/>
        </p:nvSpPr>
        <p:spPr>
          <a:xfrm>
            <a:off x="-2" y="3686266"/>
            <a:ext cx="12192000" cy="3286032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sz="2800" b="1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쁠쁠밸리</a:t>
            </a:r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r>
              <a:rPr lang="ko-KR" altLang="en-US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28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이번 학기에 </a:t>
            </a:r>
            <a:r>
              <a:rPr lang="ko-KR" altLang="en-US" sz="28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스타듀밸리의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농사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상점 등을 구현</a:t>
            </a: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3232035-6576-4427-B3B8-6CA0E251C81F}"/>
              </a:ext>
            </a:extLst>
          </p:cNvPr>
          <p:cNvSpPr/>
          <p:nvPr/>
        </p:nvSpPr>
        <p:spPr>
          <a:xfrm rot="10800000">
            <a:off x="5686924" y="3587206"/>
            <a:ext cx="818147" cy="7052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3DD259-4FB4-4FE6-8D41-2286D2E4957A}"/>
              </a:ext>
            </a:extLst>
          </p:cNvPr>
          <p:cNvSpPr txBox="1"/>
          <p:nvPr/>
        </p:nvSpPr>
        <p:spPr>
          <a:xfrm>
            <a:off x="775265" y="10903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7DB038-FBEA-4207-9879-005A66254826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AA63B-1F1C-4149-A9D5-B40099DEA11F}"/>
              </a:ext>
            </a:extLst>
          </p:cNvPr>
          <p:cNvSpPr txBox="1"/>
          <p:nvPr/>
        </p:nvSpPr>
        <p:spPr>
          <a:xfrm>
            <a:off x="340354" y="675510"/>
            <a:ext cx="19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쁠쁠밸리</a:t>
            </a:r>
            <a:endParaRPr lang="ko-KR" altLang="en-US" dirty="0"/>
          </a:p>
        </p:txBody>
      </p:sp>
      <p:pic>
        <p:nvPicPr>
          <p:cNvPr id="5" name="그림 4" descr="나무이(가) 표시된 사진&#10;&#10;자동 생성된 설명">
            <a:extLst>
              <a:ext uri="{FF2B5EF4-FFF2-40B4-BE49-F238E27FC236}">
                <a16:creationId xmlns:a16="http://schemas.microsoft.com/office/drawing/2014/main" id="{E2DC5056-6AC7-4BB9-8ED1-E1CBDE3BD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4" y="1407012"/>
            <a:ext cx="4459442" cy="20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039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075569" y="2245068"/>
            <a:ext cx="58081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상점 클래스</a:t>
            </a:r>
            <a:r>
              <a:rPr lang="en-US" altLang="ko-KR" sz="2000" dirty="0"/>
              <a:t>&gt;</a:t>
            </a:r>
            <a:endParaRPr lang="ko-KR" altLang="en-US" sz="2000" dirty="0"/>
          </a:p>
          <a:p>
            <a:endParaRPr lang="en-US" altLang="ko-KR" sz="2000" dirty="0"/>
          </a:p>
          <a:p>
            <a:r>
              <a:rPr lang="ko-KR" altLang="en-US" sz="2000" dirty="0"/>
              <a:t>인벤토리 채우기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물건 사기</a:t>
            </a:r>
            <a:r>
              <a:rPr lang="en-US" altLang="ko-KR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씨앗</a:t>
            </a:r>
            <a:r>
              <a:rPr lang="en-US" altLang="ko-KR" sz="2000" dirty="0"/>
              <a:t>, </a:t>
            </a:r>
            <a:r>
              <a:rPr lang="ko-KR" altLang="en-US" sz="2000" dirty="0"/>
              <a:t>작물</a:t>
            </a:r>
            <a:r>
              <a:rPr lang="en-US" altLang="ko-KR" sz="2000" dirty="0"/>
              <a:t>, </a:t>
            </a:r>
            <a:r>
              <a:rPr lang="ko-KR" altLang="en-US" sz="2000" dirty="0"/>
              <a:t>돌</a:t>
            </a:r>
            <a:r>
              <a:rPr lang="en-US" altLang="ko-KR" sz="2000" dirty="0"/>
              <a:t>, </a:t>
            </a:r>
            <a:r>
              <a:rPr lang="ko-KR" altLang="en-US" sz="2000" dirty="0"/>
              <a:t>나무</a:t>
            </a:r>
            <a:r>
              <a:rPr lang="en-US" altLang="ko-KR" sz="2000" dirty="0"/>
              <a:t>, </a:t>
            </a:r>
            <a:r>
              <a:rPr lang="ko-KR" altLang="en-US" sz="2000" dirty="0"/>
              <a:t>도구 중 선택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선택한 종류에 따라 </a:t>
            </a:r>
            <a:r>
              <a:rPr lang="en-US" altLang="ko-KR" sz="2000" dirty="0"/>
              <a:t>buy____</a:t>
            </a:r>
            <a:r>
              <a:rPr lang="ko-KR" altLang="en-US" sz="2000" dirty="0"/>
              <a:t>메소드 실행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물건 팔기</a:t>
            </a:r>
            <a:r>
              <a:rPr lang="en-US" altLang="ko-KR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Player</a:t>
            </a:r>
            <a:r>
              <a:rPr lang="ko-KR" altLang="en-US" sz="2000" dirty="0"/>
              <a:t> 인벤토리에 있는 아이템 보여줌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인벤토리에 있는 아이템 판매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아이템이 인벤토리에 없거나 개수 초과하면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판매</a:t>
            </a:r>
            <a:r>
              <a:rPr lang="en-US" altLang="ko-KR" sz="2000" dirty="0"/>
              <a:t>X 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D21E979-4F45-4878-9DB7-BE3C86386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7" y="2065861"/>
            <a:ext cx="5347689" cy="468310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CD5A9B-D887-4A0E-9256-4DA7305AFD96}"/>
              </a:ext>
            </a:extLst>
          </p:cNvPr>
          <p:cNvCxnSpPr>
            <a:cxnSpLocks/>
          </p:cNvCxnSpPr>
          <p:nvPr/>
        </p:nvCxnSpPr>
        <p:spPr>
          <a:xfrm>
            <a:off x="5830752" y="2245068"/>
            <a:ext cx="0" cy="432253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3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NPC(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상인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089414" y="2307157"/>
            <a:ext cx="58081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&lt;Store</a:t>
            </a:r>
            <a:r>
              <a:rPr lang="ko-KR" altLang="en-US" sz="2000" dirty="0"/>
              <a:t> 접근 방법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  NPC</a:t>
            </a:r>
            <a:r>
              <a:rPr lang="ko-KR" altLang="en-US" sz="2000" dirty="0"/>
              <a:t>가 상인 역할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물건 구매</a:t>
            </a:r>
            <a:r>
              <a:rPr lang="en-US" altLang="ko-KR" sz="2000" dirty="0"/>
              <a:t>, </a:t>
            </a:r>
            <a:r>
              <a:rPr lang="ko-KR" altLang="en-US" sz="2000" dirty="0"/>
              <a:t>물건 판매</a:t>
            </a:r>
            <a:r>
              <a:rPr lang="en-US" altLang="ko-KR" sz="2000" dirty="0"/>
              <a:t> </a:t>
            </a:r>
            <a:r>
              <a:rPr lang="ko-KR" altLang="en-US" sz="2000" dirty="0"/>
              <a:t>선택에 따라     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각 </a:t>
            </a:r>
            <a:r>
              <a:rPr lang="en-US" altLang="ko-KR" sz="2000" dirty="0"/>
              <a:t>Store </a:t>
            </a:r>
            <a:r>
              <a:rPr lang="ko-KR" altLang="en-US" sz="2000" dirty="0"/>
              <a:t>메소드 호출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err="1"/>
              <a:t>뒤로가기</a:t>
            </a:r>
            <a:r>
              <a:rPr lang="ko-KR" altLang="en-US" sz="2000" dirty="0"/>
              <a:t> 선택하면 메소드 종료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F245131-2A6D-4408-8807-3943D828F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2" y="2074588"/>
            <a:ext cx="5214808" cy="466349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7BE93D-22E3-4602-8D14-1ED092212D00}"/>
              </a:ext>
            </a:extLst>
          </p:cNvPr>
          <p:cNvCxnSpPr>
            <a:cxnSpLocks/>
          </p:cNvCxnSpPr>
          <p:nvPr/>
        </p:nvCxnSpPr>
        <p:spPr>
          <a:xfrm>
            <a:off x="5830752" y="2245068"/>
            <a:ext cx="0" cy="432253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9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-6586" y="1088205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2071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252916" y="2716831"/>
            <a:ext cx="58081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-   </a:t>
            </a:r>
            <a:r>
              <a:rPr lang="ko-KR" altLang="en-US" sz="2000" dirty="0"/>
              <a:t>같은 상품 여러 번 구매할 경우 중복 검사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인벤토리에 있는 상품이면 개수만 증가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없을 경우 </a:t>
            </a:r>
            <a:r>
              <a:rPr lang="ko-KR" altLang="en-US" sz="2000" dirty="0" err="1"/>
              <a:t>인벤토리에에</a:t>
            </a:r>
            <a:r>
              <a:rPr lang="ko-KR" altLang="en-US" sz="2000" dirty="0"/>
              <a:t> 상품 등록</a:t>
            </a:r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7BE93D-22E3-4602-8D14-1ED092212D00}"/>
              </a:ext>
            </a:extLst>
          </p:cNvPr>
          <p:cNvCxnSpPr>
            <a:cxnSpLocks/>
          </p:cNvCxnSpPr>
          <p:nvPr/>
        </p:nvCxnSpPr>
        <p:spPr>
          <a:xfrm>
            <a:off x="5830752" y="2245068"/>
            <a:ext cx="0" cy="432253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158FC9DA-785D-48C9-972A-DE185F04E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1" y="2307157"/>
            <a:ext cx="4282936" cy="2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41208" y="109030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콘솔 창 결과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2221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 -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356551" y="4617413"/>
            <a:ext cx="5275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상점 들어갔을 때 초기화면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1~5 </a:t>
            </a:r>
            <a:r>
              <a:rPr lang="ko-KR" altLang="en-US" sz="2000" dirty="0"/>
              <a:t>중에 선택에 따라 </a:t>
            </a:r>
            <a:r>
              <a:rPr lang="en-US" altLang="ko-KR" sz="2000" dirty="0"/>
              <a:t>buy____ </a:t>
            </a:r>
            <a:r>
              <a:rPr lang="ko-KR" altLang="en-US" sz="2000" dirty="0"/>
              <a:t>메소드 호출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 descr="화면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BBACE048-2CA7-4EC9-892D-EB86DC303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0" y="2219674"/>
            <a:ext cx="5655653" cy="208303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079107" y="2192821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EF1C43F-F487-41F5-A8AE-01DE3897B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09" y="3124109"/>
            <a:ext cx="5503940" cy="31838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BFC93F-C353-444B-A71F-5A66EE2DE987}"/>
              </a:ext>
            </a:extLst>
          </p:cNvPr>
          <p:cNvSpPr txBox="1"/>
          <p:nvPr/>
        </p:nvSpPr>
        <p:spPr>
          <a:xfrm>
            <a:off x="6282267" y="2240610"/>
            <a:ext cx="539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씨앗</a:t>
            </a:r>
            <a:r>
              <a:rPr lang="en-US" altLang="ko-KR" sz="2000" dirty="0"/>
              <a:t>(SEED) </a:t>
            </a:r>
            <a:r>
              <a:rPr lang="ko-KR" altLang="en-US" sz="2000" dirty="0"/>
              <a:t>선택 </a:t>
            </a:r>
            <a:r>
              <a:rPr lang="en-US" altLang="ko-KR" sz="2000" dirty="0"/>
              <a:t>&amp; </a:t>
            </a:r>
            <a:r>
              <a:rPr lang="ko-KR" altLang="en-US" sz="2000" dirty="0"/>
              <a:t>아이템 이름 오류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딸기 씨앗 구매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593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41208" y="109030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콘솔 창 결과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2221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 -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541497" y="2891558"/>
            <a:ext cx="5275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같은 상품 구매했을 경우</a:t>
            </a:r>
            <a:r>
              <a:rPr lang="en-US" altLang="ko-KR" sz="2000" dirty="0"/>
              <a:t>:</a:t>
            </a:r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상품 리스트에 중복으로 뜨지 않음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개수만 </a:t>
            </a:r>
            <a:r>
              <a:rPr lang="ko-KR" altLang="en-US" sz="2000" dirty="0" err="1"/>
              <a:t>더해짐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079107" y="2192821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129632-0814-4A2E-A121-59200071C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0" y="2665712"/>
            <a:ext cx="5465836" cy="26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41208" y="109030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콘솔 창 결과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2221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 -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판매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541497" y="2891558"/>
            <a:ext cx="5275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물건 판매 선택 경우</a:t>
            </a:r>
            <a:r>
              <a:rPr lang="en-US" altLang="ko-KR" sz="2000" dirty="0"/>
              <a:t>: 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인벤토리에 없는 상품이거나 개수가 부족할 경우 메시지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다시 판매 상품 선택으로 </a:t>
            </a:r>
            <a:r>
              <a:rPr lang="ko-KR" altLang="en-US" sz="2000" dirty="0" err="1"/>
              <a:t>돌아감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315793" y="2162543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A6954AA-F100-4886-836B-045D1FD20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0" y="2374026"/>
            <a:ext cx="6054334" cy="1359050"/>
          </a:xfrm>
          <a:prstGeom prst="rect">
            <a:avLst/>
          </a:prstGeom>
        </p:spPr>
      </p:pic>
      <p:pic>
        <p:nvPicPr>
          <p:cNvPr id="12" name="그림 11" descr="실내, 검은색이(가) 표시된 사진&#10;&#10;자동 생성된 설명">
            <a:extLst>
              <a:ext uri="{FF2B5EF4-FFF2-40B4-BE49-F238E27FC236}">
                <a16:creationId xmlns:a16="http://schemas.microsoft.com/office/drawing/2014/main" id="{7EC446DA-6352-4B98-AAB0-F8680B111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3" y="4178539"/>
            <a:ext cx="6045866" cy="1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378</Words>
  <Application>Microsoft Office PowerPoint</Application>
  <PresentationFormat>와이드스크린</PresentationFormat>
  <Paragraphs>120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CJK KR Bold</vt:lpstr>
      <vt:lpstr>Noto Sans CJK KR DemiLight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thekoo</cp:lastModifiedBy>
  <cp:revision>73</cp:revision>
  <dcterms:created xsi:type="dcterms:W3CDTF">2018-04-24T14:44:20Z</dcterms:created>
  <dcterms:modified xsi:type="dcterms:W3CDTF">2019-06-03T12:59:15Z</dcterms:modified>
</cp:coreProperties>
</file>