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87" r:id="rId3"/>
    <p:sldId id="10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2470-A5E4-C746-AED9-4425806195CD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B203-AEE6-B14A-BC12-E04A0884D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37ad8e6c4e_0_5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g237ad8e6c4e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BDC6-3B5E-066A-9E0F-8E22CA23B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61B4F-9D21-0D05-467C-DD68AA693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5FD9-5486-A42F-403D-65DA0474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665F-3D9C-58F6-DBB4-828B76FB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424-0351-8C4B-C66C-49FC15C2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42F-B9B4-0C48-4BA8-7F4F569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C19DC-BD42-552F-026F-39B202EDB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92E7-FEB7-2073-6758-2E5D05B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E5B0-0C3A-83DD-CA06-D69E74F6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5ACA-1106-F4B0-923C-3E5040D1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15D3A-F754-5F23-25A8-693DEE1E7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FB341-F9C9-2F6C-9B87-738752F52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03FF-263C-45A2-2448-360004D9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F4C7-2234-97E1-24CD-373F3F20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28B2-584E-DA20-CEA4-2277DF1A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448" y="0"/>
            <a:ext cx="122488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508000" y="508001"/>
            <a:ext cx="11176000" cy="585216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815407" y="1863357"/>
            <a:ext cx="1081954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Roboto"/>
              <a:buNone/>
              <a:defRPr sz="5333" b="1" cap="none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815407" y="4803261"/>
            <a:ext cx="10819545" cy="150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D1E8F5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815407" y="2141008"/>
            <a:ext cx="11315280" cy="46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400" b="1" cap="none">
                <a:solidFill>
                  <a:srgbClr val="D1E8F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29" y="937554"/>
            <a:ext cx="1529424" cy="388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4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FC40-93D0-55F8-D48D-D4725853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70F7-ED38-879A-3B98-A2C2A68B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4125-E75B-887B-74BA-304F8F83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4159-583E-3C35-D1B6-F0985BC8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416F-C805-A629-5C2D-720D499E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8B32-04C5-D4A6-F2FD-0597438D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81C1-8F63-ACF5-0BF2-0405B56C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EFCC-6DD1-B09C-1208-F057CAC6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F738-8FB1-2697-094A-C14A085B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30C0-B370-C35C-870E-F3217746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28B3-DCFC-3D05-D3DC-3633FFFD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953C-5F02-7F0F-EEA7-CE7D05F3B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FA0EB-2A0C-BE71-D3C0-39368B5A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9FE3E-7E2C-5977-2775-E5EA5F4F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1A67D-5820-08E8-D9E6-50BBFB5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2A70-0CE2-9105-A4F7-275D0DE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EB10-B75A-97B5-D839-3050BC15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83B87-4A5C-378B-D683-D5AA72BE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B4AD1-CC54-C0D4-8DF6-5FD579766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85208-FC03-4129-80E6-C1A04935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78C34-3D55-50ED-52D5-4A29738E7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CD0B4-AC79-8032-CCCA-DF7B5253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D7BA7-E64C-FAE4-A332-71C1B22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1D947-2AE1-664B-1A4F-D9F52CCB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1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5CE9-4784-47CA-D93D-08E1E922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716E7-6B8C-9771-F07F-2C900178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2F394-471F-8822-174E-F25D6A92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317D-1EBA-4ACB-8512-3778B0D5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F0EAF-D0F5-0171-39A8-BACF8D75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EDCBB-7D76-C34A-E902-421E4EE6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9B423-F236-52CF-9960-16355020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ABC3-FC24-4B70-9986-39116FDB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B445-D99C-D595-8E6B-EB66002D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B327F-D2D2-C349-E2F7-024EBFBA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67C21-9EB3-5192-0AAC-BE617287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54CCC-4E47-C208-16A7-4D643D72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DDAB-6B1C-8C72-1EA4-4AE79347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296D-0D29-82BE-A333-91507F31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1B1EC-F043-974C-E44D-434DE834F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AE540-8423-A4B8-E1BF-61047B84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224F1-F5E8-E156-B4B2-6B0BBBA2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0B64-0518-A6F5-A6F3-F0C86130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4A9E2-9243-2BDD-DD17-2A8C5BAF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76ED5-C358-1F69-574A-4BC6E4BC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B924-E78C-2D24-D638-0D7D72C0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CCC4-A340-C8DD-71AE-82CDD087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2E34D-1FCB-C641-B585-2A1093DB1A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0471-C7B4-B028-3C1D-377D8BF00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79AE-5D4D-00C3-B0E1-1B85584A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C9AE-3228-2446-B4FC-5AA4B42A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3861-D196-59FD-DEA8-D4441B2C4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B5983-3D77-4F29-06A4-82622D620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53"/>
          <p:cNvSpPr txBox="1">
            <a:spLocks noGrp="1"/>
          </p:cNvSpPr>
          <p:nvPr>
            <p:ph type="body" idx="2"/>
          </p:nvPr>
        </p:nvSpPr>
        <p:spPr>
          <a:xfrm>
            <a:off x="3870120" y="283879"/>
            <a:ext cx="5174727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609584" lvl="0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Direct Ligation in 25 vs 40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52" name="Google Shape;2152;p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71" y="2130751"/>
            <a:ext cx="4435125" cy="32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3" name="Google Shape;2153;p153"/>
          <p:cNvSpPr txBox="1"/>
          <p:nvPr/>
        </p:nvSpPr>
        <p:spPr>
          <a:xfrm>
            <a:off x="5309257" y="1747591"/>
            <a:ext cx="28863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DNAJB1_c.558C&gt;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A_wt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1000</a:t>
            </a:r>
            <a:endParaRPr dirty="0"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DNAJB1_c.558C&gt;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A_mt</a:t>
            </a:r>
            <a:r>
              <a:rPr lang="en-US" sz="1800" dirty="0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 622</a:t>
            </a:r>
            <a:endParaRPr dirty="0">
              <a:highlight>
                <a:schemeClr val="accent6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KRAS_c.34G&gt;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T_wt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501</a:t>
            </a:r>
            <a:endParaRPr dirty="0"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KRAS_c.34G&gt;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T_mt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69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TP63_c.1090G&gt;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A_wt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301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TP63_c.1090G&gt;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A_mt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84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FGFR1_c.719G&gt;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A_wt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FGFR1_c.719G&gt;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A_mt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69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PTPRC_c.2306T&gt;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A_wt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77</a:t>
            </a:r>
            <a:endParaRPr dirty="0"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PTPRC_c.2306T&gt;</a:t>
            </a:r>
            <a:r>
              <a:rPr lang="en-US" sz="18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A_mt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4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70B2D-D80D-01BB-6337-04EC86F4D6E9}"/>
              </a:ext>
            </a:extLst>
          </p:cNvPr>
          <p:cNvSpPr txBox="1"/>
          <p:nvPr/>
        </p:nvSpPr>
        <p:spPr>
          <a:xfrm>
            <a:off x="8288517" y="1747591"/>
            <a:ext cx="30311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DNAJB1_c.558C&gt;</a:t>
            </a:r>
            <a:r>
              <a:rPr lang="en-US" dirty="0" err="1"/>
              <a:t>A_wt</a:t>
            </a:r>
            <a:r>
              <a:rPr lang="en-US" dirty="0"/>
              <a:t> 59652 </a:t>
            </a:r>
          </a:p>
          <a:p>
            <a:r>
              <a:rPr lang="en-US" dirty="0"/>
              <a:t>DNAJB1_c.558C&gt;</a:t>
            </a:r>
            <a:r>
              <a:rPr lang="en-US" dirty="0" err="1"/>
              <a:t>A_mt</a:t>
            </a:r>
            <a:r>
              <a:rPr lang="en-US" dirty="0"/>
              <a:t> 13479 </a:t>
            </a:r>
          </a:p>
          <a:p>
            <a:endParaRPr lang="en-US" dirty="0"/>
          </a:p>
          <a:p>
            <a:r>
              <a:rPr lang="en-US" dirty="0"/>
              <a:t>KRAS_c.34G&gt;</a:t>
            </a:r>
            <a:r>
              <a:rPr lang="en-US" dirty="0" err="1"/>
              <a:t>T_wt</a:t>
            </a:r>
            <a:r>
              <a:rPr lang="en-US" dirty="0"/>
              <a:t> 70694 </a:t>
            </a:r>
          </a:p>
          <a:p>
            <a:r>
              <a:rPr lang="en-US" dirty="0"/>
              <a:t>KRAS_c.34G&gt;</a:t>
            </a:r>
            <a:r>
              <a:rPr lang="en-US" dirty="0" err="1"/>
              <a:t>T_mt</a:t>
            </a:r>
            <a:r>
              <a:rPr lang="en-US" dirty="0"/>
              <a:t> 2706 </a:t>
            </a:r>
          </a:p>
          <a:p>
            <a:endParaRPr lang="en-US" dirty="0"/>
          </a:p>
          <a:p>
            <a:r>
              <a:rPr lang="en-US" dirty="0"/>
              <a:t>TP63_c.1090G&gt;</a:t>
            </a:r>
            <a:r>
              <a:rPr lang="en-US" dirty="0" err="1"/>
              <a:t>A_wt</a:t>
            </a:r>
            <a:r>
              <a:rPr lang="en-US" dirty="0"/>
              <a:t> 24380 </a:t>
            </a:r>
          </a:p>
          <a:p>
            <a:r>
              <a:rPr lang="en-US" dirty="0"/>
              <a:t>TP63_c.1090G&gt;</a:t>
            </a:r>
            <a:r>
              <a:rPr lang="en-US" dirty="0" err="1"/>
              <a:t>A_mt</a:t>
            </a:r>
            <a:r>
              <a:rPr lang="en-US" dirty="0"/>
              <a:t> 6410 </a:t>
            </a:r>
          </a:p>
          <a:p>
            <a:endParaRPr lang="en-US" dirty="0"/>
          </a:p>
          <a:p>
            <a:r>
              <a:rPr lang="en-US" dirty="0"/>
              <a:t>FGFR1_c.719G&gt;</a:t>
            </a:r>
            <a:r>
              <a:rPr lang="en-US" dirty="0" err="1"/>
              <a:t>A_wt</a:t>
            </a:r>
            <a:r>
              <a:rPr lang="en-US" dirty="0"/>
              <a:t> 30 </a:t>
            </a:r>
          </a:p>
          <a:p>
            <a:r>
              <a:rPr lang="en-US" dirty="0"/>
              <a:t>FGFR1_c.719G&gt;</a:t>
            </a:r>
            <a:r>
              <a:rPr lang="en-US" dirty="0" err="1"/>
              <a:t>A_mt</a:t>
            </a:r>
            <a:r>
              <a:rPr lang="en-US" dirty="0"/>
              <a:t> 20780 </a:t>
            </a:r>
          </a:p>
          <a:p>
            <a:endParaRPr lang="en-US" dirty="0"/>
          </a:p>
          <a:p>
            <a:r>
              <a:rPr lang="en-US" dirty="0"/>
              <a:t>PTPRC_c.2306T&gt;</a:t>
            </a:r>
            <a:r>
              <a:rPr lang="en-US" dirty="0" err="1"/>
              <a:t>A_wt</a:t>
            </a:r>
            <a:r>
              <a:rPr lang="en-US" dirty="0"/>
              <a:t> 6035 </a:t>
            </a:r>
          </a:p>
          <a:p>
            <a:r>
              <a:rPr lang="en-US" dirty="0"/>
              <a:t>PTPRC_c.2306T&gt;</a:t>
            </a:r>
            <a:r>
              <a:rPr lang="en-US" dirty="0" err="1"/>
              <a:t>A_mt</a:t>
            </a:r>
            <a:r>
              <a:rPr lang="en-US" dirty="0"/>
              <a:t> 683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AB62B-8F62-D87A-C5B7-D457D8072336}"/>
              </a:ext>
            </a:extLst>
          </p:cNvPr>
          <p:cNvSpPr txBox="1"/>
          <p:nvPr/>
        </p:nvSpPr>
        <p:spPr>
          <a:xfrm>
            <a:off x="6810703" y="13032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610A5-7842-D67E-ADD7-AAEE662E42A0}"/>
              </a:ext>
            </a:extLst>
          </p:cNvPr>
          <p:cNvSpPr txBox="1"/>
          <p:nvPr/>
        </p:nvSpPr>
        <p:spPr>
          <a:xfrm>
            <a:off x="9891248" y="13716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7BD34-FEEC-37FE-84D5-33EB7D084D7A}"/>
              </a:ext>
            </a:extLst>
          </p:cNvPr>
          <p:cNvSpPr txBox="1"/>
          <p:nvPr/>
        </p:nvSpPr>
        <p:spPr>
          <a:xfrm>
            <a:off x="9991071" y="6314302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Liming, Julia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1FF32-EDCA-A197-30AB-D0498EB4BDF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63274" y="422615"/>
            <a:ext cx="11315280" cy="4614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Gap Filing and Ligation to improve the mutation detection 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39B71-4397-DC68-64AF-49BE3C7C1171}"/>
              </a:ext>
            </a:extLst>
          </p:cNvPr>
          <p:cNvSpPr txBox="1"/>
          <p:nvPr/>
        </p:nvSpPr>
        <p:spPr>
          <a:xfrm>
            <a:off x="959216" y="4349859"/>
            <a:ext cx="4120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Hyb</a:t>
            </a:r>
            <a:r>
              <a:rPr lang="en-US" dirty="0"/>
              <a:t> </a:t>
            </a:r>
            <a:r>
              <a:rPr lang="en-US" dirty="0" err="1"/>
              <a:t>Mutaiton</a:t>
            </a:r>
            <a:r>
              <a:rPr lang="en-US" dirty="0"/>
              <a:t> Probe with Gap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RT with </a:t>
            </a:r>
            <a:r>
              <a:rPr lang="en-US" dirty="0" err="1"/>
              <a:t>ddNTP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Blocker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Hyb</a:t>
            </a:r>
            <a:r>
              <a:rPr lang="en-US" dirty="0"/>
              <a:t> 10x GEX probes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10x droplet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Lib construction for GEX and Mutation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Sequencing and call mutations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14E54-9F21-ABC7-2693-1B5F7FFBDB1B}"/>
              </a:ext>
            </a:extLst>
          </p:cNvPr>
          <p:cNvSpPr txBox="1"/>
          <p:nvPr/>
        </p:nvSpPr>
        <p:spPr>
          <a:xfrm>
            <a:off x="6411310" y="2690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6A884-0EC2-4074-3D3A-250D77D5864F}"/>
              </a:ext>
            </a:extLst>
          </p:cNvPr>
          <p:cNvSpPr txBox="1"/>
          <p:nvPr/>
        </p:nvSpPr>
        <p:spPr>
          <a:xfrm>
            <a:off x="5759780" y="2234974"/>
            <a:ext cx="28005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DNAJB1_c.558C&gt;</a:t>
            </a:r>
            <a:r>
              <a:rPr lang="en-US" dirty="0" err="1"/>
              <a:t>A_wt</a:t>
            </a:r>
            <a:r>
              <a:rPr lang="en-US" dirty="0"/>
              <a:t> 2448</a:t>
            </a:r>
          </a:p>
          <a:p>
            <a:r>
              <a:rPr lang="en-US" dirty="0"/>
              <a:t>DNAJB1_c.558C&gt;</a:t>
            </a:r>
            <a:r>
              <a:rPr lang="en-US" dirty="0" err="1"/>
              <a:t>A_mt</a:t>
            </a:r>
            <a:r>
              <a:rPr lang="en-US" dirty="0"/>
              <a:t> 2</a:t>
            </a:r>
          </a:p>
          <a:p>
            <a:r>
              <a:rPr lang="en-US" dirty="0"/>
              <a:t>FGFR1_c.719G&gt;</a:t>
            </a:r>
            <a:r>
              <a:rPr lang="en-US" dirty="0" err="1"/>
              <a:t>A_wt</a:t>
            </a:r>
            <a:r>
              <a:rPr lang="en-US" dirty="0"/>
              <a:t> 0</a:t>
            </a:r>
          </a:p>
          <a:p>
            <a:r>
              <a:rPr lang="en-US" dirty="0"/>
              <a:t>FGFR1_c.719G&gt;</a:t>
            </a:r>
            <a:r>
              <a:rPr lang="en-US" dirty="0" err="1"/>
              <a:t>A_mt</a:t>
            </a:r>
            <a:r>
              <a:rPr lang="en-US" dirty="0"/>
              <a:t> 0</a:t>
            </a:r>
          </a:p>
          <a:p>
            <a:r>
              <a:rPr lang="en-US" dirty="0"/>
              <a:t>KRAS_c.34G&gt;</a:t>
            </a:r>
            <a:r>
              <a:rPr lang="en-US" dirty="0" err="1"/>
              <a:t>T_wt</a:t>
            </a:r>
            <a:r>
              <a:rPr lang="en-US" dirty="0"/>
              <a:t> 3815</a:t>
            </a:r>
          </a:p>
          <a:p>
            <a:r>
              <a:rPr lang="en-US" dirty="0"/>
              <a:t>KRAS_c.34G&gt;</a:t>
            </a:r>
            <a:r>
              <a:rPr lang="en-US" dirty="0" err="1"/>
              <a:t>T_mt</a:t>
            </a:r>
            <a:r>
              <a:rPr lang="en-US" dirty="0"/>
              <a:t> 3537</a:t>
            </a:r>
          </a:p>
          <a:p>
            <a:r>
              <a:rPr lang="en-US" dirty="0"/>
              <a:t>PTPRC_c.2306T&gt;</a:t>
            </a:r>
            <a:r>
              <a:rPr lang="en-US" dirty="0" err="1"/>
              <a:t>A_wt</a:t>
            </a:r>
            <a:r>
              <a:rPr lang="en-US" dirty="0"/>
              <a:t> 0</a:t>
            </a:r>
          </a:p>
          <a:p>
            <a:r>
              <a:rPr lang="en-US" dirty="0"/>
              <a:t>PTPRC_c.2306T&gt;</a:t>
            </a:r>
            <a:r>
              <a:rPr lang="en-US" dirty="0" err="1"/>
              <a:t>A_mt</a:t>
            </a:r>
            <a:r>
              <a:rPr lang="en-US" dirty="0"/>
              <a:t> 0</a:t>
            </a:r>
          </a:p>
          <a:p>
            <a:r>
              <a:rPr lang="en-US" dirty="0"/>
              <a:t>TP63_c.1090G&gt;</a:t>
            </a:r>
            <a:r>
              <a:rPr lang="en-US" dirty="0" err="1"/>
              <a:t>A_wt</a:t>
            </a:r>
            <a:r>
              <a:rPr lang="en-US" dirty="0"/>
              <a:t> 0</a:t>
            </a:r>
          </a:p>
          <a:p>
            <a:r>
              <a:rPr lang="en-US" dirty="0"/>
              <a:t>TP63_c.1090G&gt;</a:t>
            </a:r>
            <a:r>
              <a:rPr lang="en-US" dirty="0" err="1"/>
              <a:t>A_mt</a:t>
            </a:r>
            <a:r>
              <a:rPr lang="en-US" dirty="0"/>
              <a:t> 198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A3D5A-DD2F-15DB-5785-98E04EE5CB45}"/>
              </a:ext>
            </a:extLst>
          </p:cNvPr>
          <p:cNvSpPr txBox="1"/>
          <p:nvPr/>
        </p:nvSpPr>
        <p:spPr>
          <a:xfrm>
            <a:off x="6944497" y="15445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 Fil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7437A-96A1-EE33-587E-576A2CA83294}"/>
              </a:ext>
            </a:extLst>
          </p:cNvPr>
          <p:cNvSpPr txBox="1"/>
          <p:nvPr/>
        </p:nvSpPr>
        <p:spPr>
          <a:xfrm>
            <a:off x="8773297" y="2201455"/>
            <a:ext cx="30346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DNAJB1_c.558C&gt;</a:t>
            </a:r>
            <a:r>
              <a:rPr lang="en-US" dirty="0" err="1"/>
              <a:t>A_wt</a:t>
            </a:r>
            <a:r>
              <a:rPr lang="en-US" dirty="0"/>
              <a:t> 257705</a:t>
            </a:r>
          </a:p>
          <a:p>
            <a:r>
              <a:rPr lang="en-US" dirty="0"/>
              <a:t>DNAJB1_c.558C&gt;</a:t>
            </a:r>
            <a:r>
              <a:rPr lang="en-US" dirty="0" err="1"/>
              <a:t>A_mt</a:t>
            </a:r>
            <a:r>
              <a:rPr lang="en-US" dirty="0"/>
              <a:t> 6935</a:t>
            </a:r>
          </a:p>
          <a:p>
            <a:r>
              <a:rPr lang="en-US" dirty="0"/>
              <a:t>FGFR1_c.719G&gt;</a:t>
            </a:r>
            <a:r>
              <a:rPr lang="en-US" dirty="0" err="1"/>
              <a:t>A_mt</a:t>
            </a:r>
            <a:r>
              <a:rPr lang="en-US" dirty="0"/>
              <a:t> 7460</a:t>
            </a:r>
          </a:p>
          <a:p>
            <a:r>
              <a:rPr lang="en-US" dirty="0"/>
              <a:t>FGFR1_c.719G&gt;</a:t>
            </a:r>
            <a:r>
              <a:rPr lang="en-US" dirty="0" err="1"/>
              <a:t>A_wt</a:t>
            </a:r>
            <a:r>
              <a:rPr lang="en-US" dirty="0"/>
              <a:t> 1</a:t>
            </a:r>
          </a:p>
          <a:p>
            <a:r>
              <a:rPr lang="en-US" dirty="0"/>
              <a:t>KRAS_c.34G&gt;</a:t>
            </a:r>
            <a:r>
              <a:rPr lang="en-US" dirty="0" err="1"/>
              <a:t>T_mt</a:t>
            </a:r>
            <a:r>
              <a:rPr lang="en-US" dirty="0"/>
              <a:t> 1988118</a:t>
            </a:r>
          </a:p>
          <a:p>
            <a:r>
              <a:rPr lang="en-US" dirty="0"/>
              <a:t>KRAS_c.34G&gt;</a:t>
            </a:r>
            <a:r>
              <a:rPr lang="en-US" dirty="0" err="1"/>
              <a:t>T_wt</a:t>
            </a:r>
            <a:r>
              <a:rPr lang="en-US" dirty="0"/>
              <a:t> 177244</a:t>
            </a:r>
          </a:p>
          <a:p>
            <a:r>
              <a:rPr lang="en-US" dirty="0"/>
              <a:t>PTPRC_c.2306T&gt;</a:t>
            </a:r>
            <a:r>
              <a:rPr lang="en-US" dirty="0" err="1"/>
              <a:t>A_mt</a:t>
            </a:r>
            <a:r>
              <a:rPr lang="en-US" dirty="0"/>
              <a:t> 0</a:t>
            </a:r>
          </a:p>
          <a:p>
            <a:r>
              <a:rPr lang="en-US" dirty="0"/>
              <a:t>PTPRC_c.2306T&gt;</a:t>
            </a:r>
            <a:r>
              <a:rPr lang="en-US" dirty="0" err="1"/>
              <a:t>A_wt</a:t>
            </a:r>
            <a:r>
              <a:rPr lang="en-US" dirty="0"/>
              <a:t> 0</a:t>
            </a:r>
          </a:p>
          <a:p>
            <a:r>
              <a:rPr lang="en-US" dirty="0"/>
              <a:t>TP63_c.1090G&gt;</a:t>
            </a:r>
            <a:r>
              <a:rPr lang="en-US" dirty="0" err="1"/>
              <a:t>A_mt</a:t>
            </a:r>
            <a:r>
              <a:rPr lang="en-US" dirty="0"/>
              <a:t> 137087</a:t>
            </a:r>
          </a:p>
          <a:p>
            <a:r>
              <a:rPr lang="en-US" dirty="0"/>
              <a:t>TP63_c.1090G&gt;</a:t>
            </a:r>
            <a:r>
              <a:rPr lang="en-US" dirty="0" err="1"/>
              <a:t>A_wt</a:t>
            </a:r>
            <a:r>
              <a:rPr lang="en-US" dirty="0"/>
              <a:t> 305828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9FA070-C78B-6417-C3C3-50A288B4B208}"/>
              </a:ext>
            </a:extLst>
          </p:cNvPr>
          <p:cNvSpPr txBox="1"/>
          <p:nvPr/>
        </p:nvSpPr>
        <p:spPr>
          <a:xfrm>
            <a:off x="9638271" y="154459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A304E-1C91-E04C-3204-4A4399E15DB4}"/>
              </a:ext>
            </a:extLst>
          </p:cNvPr>
          <p:cNvSpPr txBox="1"/>
          <p:nvPr/>
        </p:nvSpPr>
        <p:spPr>
          <a:xfrm>
            <a:off x="10088394" y="6288851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Liming, Julia</a:t>
            </a:r>
          </a:p>
        </p:txBody>
      </p:sp>
      <p:pic>
        <p:nvPicPr>
          <p:cNvPr id="8" name="Google Shape;2139;p151">
            <a:extLst>
              <a:ext uri="{FF2B5EF4-FFF2-40B4-BE49-F238E27FC236}">
                <a16:creationId xmlns:a16="http://schemas.microsoft.com/office/drawing/2014/main" id="{37B14F61-FC77-E766-7114-7B1AF6FF2E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5736" y="1210538"/>
            <a:ext cx="4320558" cy="3139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4E14A1C3-F442-3A5D-1B8D-4EDFA373AAB9}"/>
              </a:ext>
            </a:extLst>
          </p:cNvPr>
          <p:cNvSpPr/>
          <p:nvPr/>
        </p:nvSpPr>
        <p:spPr>
          <a:xfrm>
            <a:off x="3273736" y="1828800"/>
            <a:ext cx="219294" cy="18466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Macintosh PowerPoint</Application>
  <PresentationFormat>Widescreen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2024-01-25T20:58:50Z</dcterms:created>
  <dcterms:modified xsi:type="dcterms:W3CDTF">2024-01-25T20:59:23Z</dcterms:modified>
</cp:coreProperties>
</file>