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75" r:id="rId4"/>
    <p:sldId id="267" r:id="rId5"/>
    <p:sldId id="272" r:id="rId6"/>
    <p:sldId id="271" r:id="rId7"/>
    <p:sldId id="270" r:id="rId8"/>
    <p:sldId id="269" r:id="rId9"/>
    <p:sldId id="274" r:id="rId10"/>
    <p:sldId id="257" r:id="rId11"/>
    <p:sldId id="265" r:id="rId12"/>
    <p:sldId id="273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109" d="100"/>
          <a:sy n="109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11/21/2023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VR</a:t>
            </a:r>
            <a:br>
              <a:rPr lang="en-US" b="1" dirty="0"/>
            </a:br>
            <a:r>
              <a:rPr lang="en-US" b="1" dirty="0"/>
              <a:t>LINGOSPHERE</a:t>
            </a:r>
            <a:endParaRPr lang="en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4083319"/>
            <a:ext cx="5962402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</a:p>
          <a:p>
            <a:r>
              <a:rPr lang="ru-RU" dirty="0" err="1"/>
              <a:t>Галуха</a:t>
            </a:r>
            <a:r>
              <a:rPr lang="ru-RU" dirty="0"/>
              <a:t> Павел</a:t>
            </a:r>
          </a:p>
          <a:p>
            <a:r>
              <a:rPr lang="ru-RU" dirty="0" err="1"/>
              <a:t>Гасюк</a:t>
            </a:r>
            <a:r>
              <a:rPr lang="ru-RU" dirty="0"/>
              <a:t> Даниил </a:t>
            </a:r>
          </a:p>
          <a:p>
            <a:r>
              <a:rPr lang="ru-RU" dirty="0"/>
              <a:t>Барсуков Егор</a:t>
            </a:r>
          </a:p>
          <a:p>
            <a:r>
              <a:rPr lang="ru-RU" dirty="0"/>
              <a:t>Бражалович Александр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Интерфейс</a:t>
            </a:r>
            <a:endParaRPr lang="en-UA" dirty="0">
              <a:latin typeface="Constantia" panose="02030602050306030303" pitchFamily="18" charset="0"/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809D1E59-E3C4-4299-B34A-EE3D8CCF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20" y="1888215"/>
            <a:ext cx="2236060" cy="388561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E8ADDF2-AEC1-4B6B-944C-C9E616B0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78" y="1850115"/>
            <a:ext cx="2236060" cy="384371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06D3C358-6088-4A6E-B6C3-52623A662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776" y="1026059"/>
            <a:ext cx="2236059" cy="47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40" y="352988"/>
            <a:ext cx="10725150" cy="779463"/>
          </a:xfrm>
        </p:spPr>
        <p:txBody>
          <a:bodyPr>
            <a:normAutofit/>
          </a:bodyPr>
          <a:lstStyle/>
          <a:p>
            <a:r>
              <a:rPr lang="ru-RU" dirty="0">
                <a:latin typeface="Constantia" panose="02030602050306030303" pitchFamily="18" charset="0"/>
              </a:rPr>
              <a:t>Интерфейс</a:t>
            </a:r>
            <a:endParaRPr lang="en-UA" dirty="0">
              <a:latin typeface="Constantia" panose="02030602050306030303" pitchFamily="18" charset="0"/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0CBDC89E-2C8F-4C02-8280-FC978846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94" y="1981960"/>
            <a:ext cx="2213146" cy="3923540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CC9646A-30CF-4216-B97C-CA2D5152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39" y="1385888"/>
            <a:ext cx="2347372" cy="505630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C6708E6-65A0-40F4-93AA-943236A2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700" y="1385888"/>
            <a:ext cx="2347372" cy="51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DAD60-1A1B-4ED4-ADA2-31286007B736}"/>
              </a:ext>
            </a:extLst>
          </p:cNvPr>
          <p:cNvSpPr txBox="1"/>
          <p:nvPr/>
        </p:nvSpPr>
        <p:spPr>
          <a:xfrm>
            <a:off x="2647950" y="2876550"/>
            <a:ext cx="778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Constantia" panose="02030602050306030303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066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 panose="02030602050306030303" pitchFamily="18" charset="0"/>
              </a:rPr>
              <a:t>VR LINGOSPHERE — </a:t>
            </a:r>
            <a:r>
              <a:rPr lang="ru-RU" b="1" dirty="0">
                <a:latin typeface="Constantia" panose="02030602050306030303" pitchFamily="18" charset="0"/>
              </a:rPr>
              <a:t>Это …</a:t>
            </a:r>
            <a:endParaRPr lang="en-UA" b="1" dirty="0">
              <a:latin typeface="Constantia" panose="0203060205030603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FA2E69-9291-4C21-B026-AA703AFC7692}"/>
              </a:ext>
            </a:extLst>
          </p:cNvPr>
          <p:cNvSpPr txBox="1"/>
          <p:nvPr/>
        </p:nvSpPr>
        <p:spPr>
          <a:xfrm>
            <a:off x="742950" y="1572683"/>
            <a:ext cx="5915758" cy="440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VR </a:t>
            </a:r>
            <a:r>
              <a:rPr lang="ru-RU" sz="2100" i="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LingoSphere</a:t>
            </a: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— это инновационное приложение для изучения иностранных языков, которое предоставляет пользователям уникальные возможности для эффективного обучения и максимального погружения в языковую среду. Эта система не просто учит слова и фразы, она создает интегрированный опыт, который делает процесс обучения увлекательным и результативным.</a:t>
            </a:r>
            <a:endParaRPr lang="ru-RU" sz="2100" i="1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9C18B07-7752-46E8-BC9E-DC971DB4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41" y="2110602"/>
            <a:ext cx="3645415" cy="29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130DD-9E27-4C11-97FB-D2AD49D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2665"/>
            <a:ext cx="10515600" cy="779463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latin typeface="Century" panose="02040604050505020304" pitchFamily="18" charset="0"/>
              </a:rPr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898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1AD04-8233-4EEF-A0A2-0903B64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Цели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262E7-802A-4634-9905-E7A05973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359"/>
            <a:ext cx="10515600" cy="4351338"/>
          </a:xfrm>
        </p:spPr>
        <p:txBody>
          <a:bodyPr>
            <a:normAutofit/>
          </a:bodyPr>
          <a:lstStyle/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иностранным языкам. </a:t>
            </a:r>
            <a:endParaRPr lang="ru-RU" sz="2100" i="1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Изучение грамматики и лексики.</a:t>
            </a:r>
            <a:endParaRPr lang="ru-RU" sz="2100" i="1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произношения и интонации.</a:t>
            </a:r>
            <a:endParaRPr lang="ru-RU" sz="2100" i="1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Улучшение навыков чтения. </a:t>
            </a:r>
          </a:p>
          <a:p>
            <a:pPr marL="457200" lvl="1" indent="0" algn="l">
              <a:buNone/>
            </a:pPr>
            <a:endParaRPr lang="ru-RU" sz="2100" i="1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Symbol" panose="05050102010706020507" pitchFamily="18" charset="2"/>
              <a:buChar char=""/>
            </a:pP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Изучение иностранных культур с помощью </a:t>
            </a:r>
            <a:r>
              <a:rPr lang="en-US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100" i="0" dirty="0" err="1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технологоий</a:t>
            </a: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i="1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Знакомство с пользователями иных культур.</a:t>
            </a:r>
            <a:endParaRPr lang="ru-RU" sz="2100" i="1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2100" i="0" dirty="0"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Посещение культурных центров разных стран. </a:t>
            </a:r>
            <a:endParaRPr lang="ru-RU" sz="2100" i="1" dirty="0"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77D35-69A5-4E1A-AFBE-97D5D4E1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Проект по </a:t>
            </a:r>
            <a:r>
              <a:rPr lang="en-US" dirty="0">
                <a:latin typeface="Constantia" panose="02030602050306030303" pitchFamily="18" charset="0"/>
              </a:rPr>
              <a:t>IDEF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E7F1812-5DEB-48ED-A598-F328E19E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1" y="1479102"/>
            <a:ext cx="8542866" cy="4749914"/>
          </a:xfrm>
        </p:spPr>
      </p:pic>
    </p:spTree>
    <p:extLst>
      <p:ext uri="{BB962C8B-B14F-4D97-AF65-F5344CB8AC3E}">
        <p14:creationId xmlns:p14="http://schemas.microsoft.com/office/powerpoint/2010/main" val="314275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E6861-DF9E-4884-956A-8763D7D7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Проект по </a:t>
            </a:r>
            <a:r>
              <a:rPr lang="en-US" dirty="0">
                <a:latin typeface="Constantia" panose="02030602050306030303" pitchFamily="18" charset="0"/>
              </a:rPr>
              <a:t>IDEF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B67A78-0C78-4BD4-9C91-77381AAE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62" y="1332473"/>
            <a:ext cx="8905676" cy="49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5161C-BB09-4EAC-B4A6-4736B367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Проект по </a:t>
            </a:r>
            <a:r>
              <a:rPr lang="en-US">
                <a:latin typeface="Constantia" panose="02030602050306030303" pitchFamily="18" charset="0"/>
              </a:rPr>
              <a:t>IDEF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443AC75-A336-47C3-9495-F5575992D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856"/>
            <a:ext cx="10515600" cy="3722876"/>
          </a:xfrm>
        </p:spPr>
      </p:pic>
    </p:spTree>
    <p:extLst>
      <p:ext uri="{BB962C8B-B14F-4D97-AF65-F5344CB8AC3E}">
        <p14:creationId xmlns:p14="http://schemas.microsoft.com/office/powerpoint/2010/main" val="24334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3373C-CB7B-4C95-AAE4-DC0F99BF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tantia" panose="02030602050306030303" pitchFamily="18" charset="0"/>
              </a:rPr>
              <a:t>Проект по </a:t>
            </a:r>
            <a:r>
              <a:rPr lang="en-US" dirty="0">
                <a:latin typeface="Constantia" panose="02030602050306030303" pitchFamily="18" charset="0"/>
              </a:rPr>
              <a:t>DFD</a:t>
            </a:r>
            <a:endParaRPr lang="ru-RU" dirty="0">
              <a:latin typeface="Constantia" panose="02030602050306030303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7250E16-4618-4215-A9B9-9955CFE69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439" y="1603375"/>
            <a:ext cx="8911122" cy="4351338"/>
          </a:xfrm>
        </p:spPr>
      </p:pic>
    </p:spTree>
    <p:extLst>
      <p:ext uri="{BB962C8B-B14F-4D97-AF65-F5344CB8AC3E}">
        <p14:creationId xmlns:p14="http://schemas.microsoft.com/office/powerpoint/2010/main" val="319030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35E83-1DA6-4327-B108-308025C0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3" y="2499505"/>
            <a:ext cx="10784456" cy="1582948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Century" panose="02040604050505020304" pitchFamily="18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1199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126</Words>
  <Application>Microsoft Office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Century</vt:lpstr>
      <vt:lpstr>Constantia</vt:lpstr>
      <vt:lpstr>Courier New</vt:lpstr>
      <vt:lpstr>Symbol</vt:lpstr>
      <vt:lpstr>Office Theme</vt:lpstr>
      <vt:lpstr>VR LINGOSPHERE</vt:lpstr>
      <vt:lpstr>VR LINGOSPHERE — Это …</vt:lpstr>
      <vt:lpstr>Цели</vt:lpstr>
      <vt:lpstr>Цели приложения</vt:lpstr>
      <vt:lpstr>Проект по IDEF0</vt:lpstr>
      <vt:lpstr>Проект по IDEF0</vt:lpstr>
      <vt:lpstr>Проект по IDEF3</vt:lpstr>
      <vt:lpstr>Проект по DFD</vt:lpstr>
      <vt:lpstr>Интерфейс</vt:lpstr>
      <vt:lpstr>Интерфейс</vt:lpstr>
      <vt:lpstr>Интерфейс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Саша Бражалович</cp:lastModifiedBy>
  <cp:revision>23</cp:revision>
  <dcterms:created xsi:type="dcterms:W3CDTF">2023-02-11T11:38:42Z</dcterms:created>
  <dcterms:modified xsi:type="dcterms:W3CDTF">2023-11-21T08:11:16Z</dcterms:modified>
</cp:coreProperties>
</file>