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3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6C8"/>
    <a:srgbClr val="7FC5FF"/>
    <a:srgbClr val="97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0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4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9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8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4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8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1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FB1C-3C63-44C8-9945-AAA3EE8A4DA1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74E9-A40B-4A50-B58F-CA421B0BF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internx.i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bhargavi-s-20120b2a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internx.in/" TargetMode="External"/><Relationship Id="rId4" Type="http://schemas.openxmlformats.org/officeDocument/2006/relationships/hyperlink" Target="https://github.com/SunnapurallaBharg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5525"/>
            <a:ext cx="9144000" cy="1524000"/>
          </a:xfrm>
        </p:spPr>
        <p:txBody>
          <a:bodyPr/>
          <a:lstStyle/>
          <a:p>
            <a:r>
              <a:rPr lang="en-US" dirty="0" smtClean="0"/>
              <a:t>ML project on Mail Classifier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0" y="5181600"/>
            <a:ext cx="3143250" cy="495300"/>
          </a:xfrm>
        </p:spPr>
        <p:txBody>
          <a:bodyPr/>
          <a:lstStyle/>
          <a:p>
            <a:r>
              <a:rPr lang="en-US" dirty="0" smtClean="0"/>
              <a:t>Sunnapuralla Bhargavi</a:t>
            </a: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33" y="504825"/>
            <a:ext cx="35718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data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vectorization of preprocessed_text using word2vec method, split the data.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0" y="2836507"/>
            <a:ext cx="10515600" cy="2957804"/>
          </a:xfrm>
          <a:prstGeom prst="rect">
            <a:avLst/>
          </a:prstGeom>
        </p:spPr>
      </p:pic>
      <p:pic>
        <p:nvPicPr>
          <p:cNvPr id="7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5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using </a:t>
            </a:r>
            <a:r>
              <a:rPr lang="en-US" dirty="0" smtClean="0"/>
              <a:t>svm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54" y="1825625"/>
            <a:ext cx="9257491" cy="4351338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43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</a:t>
            </a:r>
            <a:r>
              <a:rPr lang="en-US" dirty="0" smtClean="0"/>
              <a:t>using 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1573699"/>
            <a:ext cx="565435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61" y="1573699"/>
            <a:ext cx="5971592" cy="4351338"/>
          </a:xfrm>
          <a:prstGeom prst="rect">
            <a:avLst/>
          </a:prstGeom>
        </p:spPr>
      </p:pic>
      <p:pic>
        <p:nvPicPr>
          <p:cNvPr id="6" name="Picture 2" descr="https://internx.in/wp-content/uploads/2024/02/Intern-removebg-preview-1-e1708222237385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22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825625"/>
            <a:ext cx="10170368" cy="4351338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687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8938"/>
            <a:ext cx="10515600" cy="5982788"/>
          </a:xfrm>
        </p:spPr>
        <p:txBody>
          <a:bodyPr/>
          <a:lstStyle/>
          <a:p>
            <a:r>
              <a:rPr lang="en-US" dirty="0" smtClean="0"/>
              <a:t>Data consists of more ham mails compared to spam.</a:t>
            </a:r>
          </a:p>
          <a:p>
            <a:r>
              <a:rPr lang="en-US" dirty="0" smtClean="0"/>
              <a:t>Data is imbalanced.</a:t>
            </a:r>
          </a:p>
          <a:p>
            <a:r>
              <a:rPr lang="en-US" dirty="0" smtClean="0"/>
              <a:t>From word cloud we can conclude spam have words like hou,ect,contract,need to attract the people.</a:t>
            </a:r>
          </a:p>
          <a:p>
            <a:r>
              <a:rPr lang="en-US" dirty="0" smtClean="0"/>
              <a:t>For the Mail classification, Logistic regression model has high accuracy of 96%.</a:t>
            </a:r>
          </a:p>
          <a:p>
            <a:r>
              <a:rPr lang="en-US" dirty="0" smtClean="0"/>
              <a:t>From confusion matrix of </a:t>
            </a:r>
            <a:r>
              <a:rPr lang="en-US" dirty="0"/>
              <a:t>Logistic regression </a:t>
            </a:r>
            <a:r>
              <a:rPr lang="en-US" dirty="0" smtClean="0"/>
              <a:t>:</a:t>
            </a:r>
          </a:p>
          <a:p>
            <a:r>
              <a:rPr lang="en-US" dirty="0" smtClean="0"/>
              <a:t>True positives are 720 and True Negatives are 283(model correctly classified).</a:t>
            </a:r>
          </a:p>
          <a:p>
            <a:r>
              <a:rPr lang="en-US" dirty="0" smtClean="0"/>
              <a:t>False </a:t>
            </a:r>
            <a:r>
              <a:rPr lang="en-US" dirty="0"/>
              <a:t>positives are </a:t>
            </a:r>
            <a:r>
              <a:rPr lang="en-US" dirty="0" smtClean="0"/>
              <a:t>22 </a:t>
            </a:r>
            <a:r>
              <a:rPr lang="en-US" dirty="0"/>
              <a:t>and </a:t>
            </a:r>
            <a:r>
              <a:rPr lang="en-US" dirty="0" smtClean="0"/>
              <a:t>False </a:t>
            </a:r>
            <a:r>
              <a:rPr lang="en-US" dirty="0"/>
              <a:t>Negatives are </a:t>
            </a:r>
            <a:r>
              <a:rPr lang="en-US" dirty="0" smtClean="0"/>
              <a:t>10( Type I &amp; Type II errors).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9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6290" y="2967335"/>
            <a:ext cx="34994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0624"/>
            <a:ext cx="10515600" cy="12001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+mn-lt"/>
              </a:rPr>
              <a:t>About Me: </a:t>
            </a:r>
            <a:r>
              <a:rPr lang="en-US" sz="2800" dirty="0" smtClean="0">
                <a:latin typeface="+mn-lt"/>
              </a:rPr>
              <a:t>I am pursuing 3</a:t>
            </a:r>
            <a:r>
              <a:rPr lang="en-US" sz="2800" baseline="30000" dirty="0" smtClean="0">
                <a:latin typeface="+mn-lt"/>
              </a:rPr>
              <a:t>rd</a:t>
            </a:r>
            <a:r>
              <a:rPr lang="en-US" sz="2800" dirty="0" smtClean="0">
                <a:latin typeface="+mn-lt"/>
              </a:rPr>
              <a:t> year B.Tech in branch of Artificial Intelligence and Data Science in Aditya college of Engineering ,Madanapalli. I’m working as a Data science intern at Internx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0774"/>
            <a:ext cx="10515600" cy="32766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Experience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I am currently doing my internship on Data Analysis and Machine learning ,  gaining valuable hands-on experience and insights into real-world applications of these technologies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Linkedin and github:</a:t>
            </a:r>
            <a:endParaRPr lang="en-IN" dirty="0" smtClean="0">
              <a:hlinkClick r:id="rId3"/>
            </a:endParaRPr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http://www.linkedin.com/in/bhargavi-s-20120b2a1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hlinkClick r:id="rId4"/>
              </a:rPr>
              <a:t>https://github.com/SunnapurallaBhargavi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200650"/>
            <a:ext cx="1614183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0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</a:t>
            </a:r>
            <a:r>
              <a:rPr lang="en-US" dirty="0" smtClean="0"/>
              <a:t>Description</a:t>
            </a:r>
          </a:p>
          <a:p>
            <a:r>
              <a:rPr lang="en-US" dirty="0"/>
              <a:t>Data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  <a:p>
            <a:r>
              <a:rPr lang="en-US" dirty="0" smtClean="0"/>
              <a:t>Splitting the data</a:t>
            </a:r>
          </a:p>
          <a:p>
            <a:r>
              <a:rPr lang="en-US" dirty="0" smtClean="0"/>
              <a:t>Building model and performance of model</a:t>
            </a:r>
          </a:p>
          <a:p>
            <a:r>
              <a:rPr lang="en-US" dirty="0" smtClean="0"/>
              <a:t>conclusion</a:t>
            </a: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65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To identify and filter out spam or phishing emails, enhancing security and reducing clutter in the user's </a:t>
            </a:r>
            <a:r>
              <a:rPr lang="en-US" altLang="en-US" sz="2400" dirty="0" smtClean="0">
                <a:latin typeface="Arial" panose="020B0604020202020204" pitchFamily="34" charset="0"/>
              </a:rPr>
              <a:t>inbox.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automatically sort incoming emails into relevant folder to save time and effort for the </a:t>
            </a:r>
            <a:r>
              <a:rPr lang="en-US" sz="2400" dirty="0" smtClean="0"/>
              <a:t>user.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To </a:t>
            </a:r>
            <a:r>
              <a:rPr lang="en-US" altLang="en-US" sz="2400" dirty="0">
                <a:latin typeface="Arial" panose="020B0604020202020204" pitchFamily="34" charset="0"/>
              </a:rPr>
              <a:t>improve the overall email management experience for users by reducing manual sorting and filtering tasks. 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To </a:t>
            </a:r>
            <a:r>
              <a:rPr lang="en-US" altLang="en-US" sz="2400" dirty="0">
                <a:latin typeface="Arial" panose="020B0604020202020204" pitchFamily="34" charset="0"/>
              </a:rPr>
              <a:t>analyze the content of emails for specific topics, sentiments, or actions required, enabling better organization and response management.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/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/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2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0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89714"/>
          </a:xfrm>
        </p:spPr>
        <p:txBody>
          <a:bodyPr/>
          <a:lstStyle/>
          <a:p>
            <a:r>
              <a:rPr lang="en-US" dirty="0" smtClean="0"/>
              <a:t>Data Frame consists of 5171 rows and 4 columns</a:t>
            </a:r>
            <a:endParaRPr lang="en-IN" dirty="0"/>
          </a:p>
          <a:p>
            <a:r>
              <a:rPr lang="en-US" dirty="0"/>
              <a:t>t</a:t>
            </a:r>
            <a:r>
              <a:rPr lang="en-US" dirty="0" smtClean="0"/>
              <a:t>ext  – contains text regarding spam and ham mails.</a:t>
            </a:r>
          </a:p>
          <a:p>
            <a:r>
              <a:rPr lang="en-US" dirty="0"/>
              <a:t>l</a:t>
            </a:r>
            <a:r>
              <a:rPr lang="en-US" dirty="0" smtClean="0"/>
              <a:t>abel –indicates spam or  ham</a:t>
            </a:r>
          </a:p>
          <a:p>
            <a:r>
              <a:rPr lang="en-US" dirty="0"/>
              <a:t>l</a:t>
            </a:r>
            <a:r>
              <a:rPr lang="en-US" dirty="0" smtClean="0"/>
              <a:t>abel_num – spam=1,ham=0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2549"/>
            <a:ext cx="5363323" cy="2991267"/>
          </a:xfrm>
          <a:prstGeom prst="rect">
            <a:avLst/>
          </a:prstGeom>
        </p:spPr>
      </p:pic>
      <p:pic>
        <p:nvPicPr>
          <p:cNvPr id="9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5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 of text column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425"/>
            <a:ext cx="10515600" cy="4124325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2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71% of mails are ham and rest of 28% are spam.</a:t>
            </a:r>
            <a:endParaRPr lang="en-IN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16225"/>
            <a:ext cx="5400675" cy="2955925"/>
          </a:xfrm>
          <a:prstGeom prst="rect">
            <a:avLst/>
          </a:prstGeom>
        </p:spPr>
      </p:pic>
      <p:pic>
        <p:nvPicPr>
          <p:cNvPr id="9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1"/>
            <a:ext cx="10515600" cy="4614862"/>
          </a:xfrm>
        </p:spPr>
        <p:txBody>
          <a:bodyPr/>
          <a:lstStyle/>
          <a:p>
            <a:r>
              <a:rPr lang="en-US" dirty="0" smtClean="0"/>
              <a:t>The data has no missing values and duplicates.</a:t>
            </a:r>
          </a:p>
          <a:p>
            <a:r>
              <a:rPr lang="en-US" dirty="0" smtClean="0"/>
              <a:t>From 4 columns I have taken ,text and target features to implement model</a:t>
            </a:r>
            <a:r>
              <a:rPr lang="en-IN" dirty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1" y="2981325"/>
            <a:ext cx="10258424" cy="3676650"/>
          </a:xfrm>
          <a:prstGeom prst="rect">
            <a:avLst/>
          </a:prstGeom>
        </p:spPr>
      </p:pic>
      <p:pic>
        <p:nvPicPr>
          <p:cNvPr id="6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80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preprocessing like removal of punctuations ,digits,special characters ,stopwords,tokenaization and Lemmatization 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4175"/>
            <a:ext cx="10058400" cy="3387725"/>
          </a:xfrm>
          <a:prstGeom prst="rect">
            <a:avLst/>
          </a:prstGeom>
        </p:spPr>
      </p:pic>
      <p:pic>
        <p:nvPicPr>
          <p:cNvPr id="6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176963"/>
            <a:ext cx="154305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382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ML project on Mail Classifier</vt:lpstr>
      <vt:lpstr>About Me: I am pursuing 3rd year B.Tech in branch of Artificial Intelligence and Data Science in Aditya college of Engineering ,Madanapalli. I’m working as a Data science intern at Internx</vt:lpstr>
      <vt:lpstr>Agenda</vt:lpstr>
      <vt:lpstr>Objective </vt:lpstr>
      <vt:lpstr>Data Description</vt:lpstr>
      <vt:lpstr>Word cloud of text column </vt:lpstr>
      <vt:lpstr>Data Analysis</vt:lpstr>
      <vt:lpstr>Data cleaning</vt:lpstr>
      <vt:lpstr>Data cleaning</vt:lpstr>
      <vt:lpstr>Splitting the data</vt:lpstr>
      <vt:lpstr>Model performance using svm</vt:lpstr>
      <vt:lpstr>Model performance using Logistic Regression</vt:lpstr>
      <vt:lpstr>Hyper parameter Tuning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on Mail Classifier</dc:title>
  <dc:creator>Microsoft account</dc:creator>
  <cp:lastModifiedBy>Microsoft account</cp:lastModifiedBy>
  <cp:revision>21</cp:revision>
  <dcterms:created xsi:type="dcterms:W3CDTF">2024-06-21T07:09:58Z</dcterms:created>
  <dcterms:modified xsi:type="dcterms:W3CDTF">2024-07-06T10:25:28Z</dcterms:modified>
</cp:coreProperties>
</file>