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12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29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85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648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61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45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557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12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7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50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88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023F9-A4A3-486A-B0C1-1B620F7BDEB4}" type="datetimeFigureOut">
              <a:rPr lang="zh-TW" altLang="en-US" smtClean="0"/>
              <a:t>2017/12/15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DB36A-B305-456F-A249-E8ECE54A14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8526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FastChi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82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143" y="2582246"/>
            <a:ext cx="5685714" cy="2838095"/>
          </a:xfrm>
        </p:spPr>
      </p:pic>
    </p:spTree>
    <p:extLst>
      <p:ext uri="{BB962C8B-B14F-4D97-AF65-F5344CB8AC3E}">
        <p14:creationId xmlns:p14="http://schemas.microsoft.com/office/powerpoint/2010/main" val="3346796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Sunner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inception</a:t>
            </a:r>
            <a:r>
              <a:rPr lang="zh-TW" altLang="en-US" dirty="0"/>
              <a:t>和原本的網路架構分別訓練</a:t>
            </a:r>
            <a:r>
              <a:rPr lang="en-US" altLang="zh-TW" dirty="0"/>
              <a:t>style loss</a:t>
            </a:r>
            <a:r>
              <a:rPr lang="zh-TW" altLang="en-US" dirty="0"/>
              <a:t>和</a:t>
            </a:r>
            <a:r>
              <a:rPr lang="en-US" altLang="zh-TW" dirty="0"/>
              <a:t>content loss</a:t>
            </a:r>
            <a:r>
              <a:rPr lang="zh-TW" altLang="en-US" dirty="0"/>
              <a:t>，可以知道各自的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r>
              <a:rPr lang="zh-TW" altLang="en-US" dirty="0"/>
              <a:t>可以分成兩階段訓練，比較有沒有先學</a:t>
            </a:r>
            <a:r>
              <a:rPr lang="en-US" altLang="zh-TW" dirty="0"/>
              <a:t>style</a:t>
            </a:r>
            <a:r>
              <a:rPr lang="zh-TW" altLang="en-US" dirty="0"/>
              <a:t>，然後最後的成果如何（證明有先預訓練畫風的版本可以學到較多畫風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/>
              <a:t>可以試著把</a:t>
            </a:r>
            <a:r>
              <a:rPr lang="en-US" altLang="zh-TW" dirty="0"/>
              <a:t>VGG</a:t>
            </a:r>
            <a:r>
              <a:rPr lang="zh-TW" altLang="en-US" dirty="0"/>
              <a:t>換成</a:t>
            </a:r>
            <a:r>
              <a:rPr lang="en-US" altLang="zh-TW" dirty="0"/>
              <a:t>tiny-yolo</a:t>
            </a:r>
            <a:r>
              <a:rPr lang="zh-TW" altLang="en-US" dirty="0"/>
              <a:t>，比較是否一定要用</a:t>
            </a:r>
            <a:r>
              <a:rPr lang="zh-TW" altLang="en-US" dirty="0" smtClean="0"/>
              <a:t>那麼龐大的</a:t>
            </a:r>
            <a:r>
              <a:rPr lang="zh-TW" altLang="en-US" dirty="0"/>
              <a:t>架構去計算</a:t>
            </a:r>
            <a:r>
              <a:rPr lang="en-US" altLang="zh-TW" dirty="0"/>
              <a:t>loss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276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在計算</a:t>
            </a:r>
            <a:r>
              <a:rPr lang="en-US" altLang="zh-TW" dirty="0"/>
              <a:t>gram </a:t>
            </a:r>
            <a:r>
              <a:rPr lang="en-US" altLang="zh-TW" dirty="0" smtClean="0"/>
              <a:t>matrix</a:t>
            </a:r>
            <a:r>
              <a:rPr lang="zh-TW" altLang="en-US" dirty="0" smtClean="0"/>
              <a:t>，</a:t>
            </a:r>
            <a:r>
              <a:rPr lang="zh-TW" altLang="en-US" dirty="0"/>
              <a:t>應該</a:t>
            </a:r>
            <a:r>
              <a:rPr lang="en-US" altLang="zh-TW" dirty="0" smtClean="0"/>
              <a:t>fix</a:t>
            </a:r>
            <a:r>
              <a:rPr lang="zh-TW" altLang="en-US" dirty="0" smtClean="0"/>
              <a:t>參數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23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不確定後面</a:t>
            </a:r>
            <a:r>
              <a:rPr lang="en-US" altLang="zh-TW" dirty="0"/>
              <a:t>VGG</a:t>
            </a:r>
            <a:r>
              <a:rPr lang="zh-TW" altLang="en-US" dirty="0"/>
              <a:t>是一個網路還是兩</a:t>
            </a:r>
            <a:r>
              <a:rPr lang="zh-TW" altLang="en-US" dirty="0" smtClean="0"/>
              <a:t>個</a:t>
            </a:r>
            <a:r>
              <a:rPr lang="en-US" altLang="zh-TW" dirty="0" smtClean="0"/>
              <a:t>(</a:t>
            </a:r>
            <a:r>
              <a:rPr lang="zh-TW" altLang="en-US" dirty="0" smtClean="0"/>
              <a:t>猜測兩個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因為</a:t>
            </a:r>
            <a:r>
              <a:rPr lang="zh-TW" altLang="en-US" dirty="0"/>
              <a:t>其中一個要去計算</a:t>
            </a:r>
            <a:r>
              <a:rPr lang="en-US" altLang="zh-TW" dirty="0"/>
              <a:t>content image</a:t>
            </a:r>
            <a:r>
              <a:rPr lang="zh-TW" altLang="en-US" dirty="0"/>
              <a:t>的</a:t>
            </a:r>
            <a:r>
              <a:rPr lang="en-US" altLang="zh-TW" dirty="0"/>
              <a:t>gram matrix</a:t>
            </a:r>
          </a:p>
          <a:p>
            <a:r>
              <a:rPr lang="zh-TW" altLang="en-US" dirty="0"/>
              <a:t>另一個是算單純</a:t>
            </a:r>
            <a:r>
              <a:rPr lang="en-US" altLang="zh-TW" dirty="0"/>
              <a:t>features </a:t>
            </a:r>
            <a:r>
              <a:rPr lang="en-US" altLang="zh-TW" dirty="0" smtClean="0"/>
              <a:t>map</a:t>
            </a:r>
          </a:p>
          <a:p>
            <a:r>
              <a:rPr lang="zh-TW" altLang="en-US" dirty="0" smtClean="0"/>
              <a:t>結果黑黑</a:t>
            </a:r>
            <a:r>
              <a:rPr lang="zh-TW" altLang="en-US" dirty="0"/>
              <a:t>的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69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改成</a:t>
            </a:r>
            <a:r>
              <a:rPr lang="en-US" altLang="zh-TW" dirty="0" smtClean="0"/>
              <a:t>tiny</a:t>
            </a:r>
            <a:r>
              <a:rPr lang="zh-TW" altLang="en-US" dirty="0" smtClean="0"/>
              <a:t> </a:t>
            </a:r>
            <a:r>
              <a:rPr lang="en-US" altLang="zh-TW" dirty="0" smtClean="0"/>
              <a:t>yolo</a:t>
            </a:r>
            <a:r>
              <a:rPr lang="zh-TW" altLang="en-US" dirty="0" smtClean="0"/>
              <a:t> ， 加入</a:t>
            </a:r>
            <a:r>
              <a:rPr lang="en-US" altLang="zh-TW" dirty="0" err="1" smtClean="0"/>
              <a:t>pretrain</a:t>
            </a:r>
            <a:r>
              <a:rPr lang="zh-TW" altLang="en-US" dirty="0" smtClean="0"/>
              <a:t> </a:t>
            </a:r>
            <a:r>
              <a:rPr lang="en-US" altLang="zh-TW" dirty="0" smtClean="0"/>
              <a:t>model</a:t>
            </a:r>
          </a:p>
          <a:p>
            <a:r>
              <a:rPr lang="zh-TW" altLang="en-US" dirty="0" smtClean="0"/>
              <a:t>因</a:t>
            </a:r>
            <a:r>
              <a:rPr lang="zh-TW" altLang="en-US" dirty="0"/>
              <a:t>為</a:t>
            </a:r>
            <a:r>
              <a:rPr lang="zh-TW" altLang="en-US" dirty="0" smtClean="0"/>
              <a:t>程式</a:t>
            </a:r>
            <a:r>
              <a:rPr lang="zh-TW" altLang="en-US" dirty="0"/>
              <a:t>在算畫風的時候</a:t>
            </a:r>
          </a:p>
          <a:p>
            <a:r>
              <a:rPr lang="zh-TW" altLang="en-US" dirty="0"/>
              <a:t>他存成了一個固定的矩陣</a:t>
            </a:r>
          </a:p>
          <a:p>
            <a:r>
              <a:rPr lang="zh-TW" altLang="en-US" dirty="0"/>
              <a:t>每次疊代誤差都是用同一個畫風矩陣</a:t>
            </a:r>
          </a:p>
          <a:p>
            <a:r>
              <a:rPr lang="zh-TW" altLang="en-US" dirty="0" smtClean="0"/>
              <a:t>開始有輪廓出現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227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834" y="1825625"/>
            <a:ext cx="4406331" cy="4351338"/>
          </a:xfrm>
        </p:spPr>
      </p:pic>
    </p:spTree>
    <p:extLst>
      <p:ext uri="{BB962C8B-B14F-4D97-AF65-F5344CB8AC3E}">
        <p14:creationId xmlns:p14="http://schemas.microsoft.com/office/powerpoint/2010/main" val="246112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改回使用</a:t>
            </a:r>
            <a:r>
              <a:rPr lang="en-US" altLang="zh-TW" dirty="0" err="1" smtClean="0"/>
              <a:t>vgg</a:t>
            </a:r>
            <a:r>
              <a:rPr lang="zh-TW" altLang="en-US" dirty="0" smtClean="0"/>
              <a:t> </a:t>
            </a:r>
            <a:r>
              <a:rPr lang="en-US" altLang="zh-TW" dirty="0" smtClean="0"/>
              <a:t>19</a:t>
            </a:r>
          </a:p>
          <a:p>
            <a:r>
              <a:rPr lang="zh-TW" altLang="en-US" dirty="0" smtClean="0"/>
              <a:t>調高貝塔值，增加</a:t>
            </a:r>
            <a:r>
              <a:rPr lang="en-US" altLang="zh-TW" dirty="0" err="1" smtClean="0"/>
              <a:t>style_loss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 </a:t>
            </a:r>
            <a:r>
              <a:rPr lang="en-US" altLang="zh-TW" dirty="0" smtClean="0"/>
              <a:t>weight</a:t>
            </a:r>
          </a:p>
          <a:p>
            <a:endParaRPr lang="en-US" altLang="zh-TW" dirty="0"/>
          </a:p>
          <a:p>
            <a:r>
              <a:rPr lang="zh-TW" altLang="en-US" dirty="0"/>
              <a:t>嘗</a:t>
            </a:r>
            <a:r>
              <a:rPr lang="zh-TW" altLang="en-US" dirty="0" smtClean="0"/>
              <a:t>試</a:t>
            </a:r>
            <a:r>
              <a:rPr lang="en-US" altLang="zh-TW" dirty="0" smtClean="0"/>
              <a:t>share layer(</a:t>
            </a:r>
            <a:r>
              <a:rPr lang="zh-TW" altLang="en-US" dirty="0" smtClean="0"/>
              <a:t>但沒顯著加速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縮小了前面</a:t>
            </a:r>
            <a:r>
              <a:rPr lang="en-US" altLang="zh-TW" dirty="0"/>
              <a:t>auto-encoder</a:t>
            </a:r>
            <a:r>
              <a:rPr lang="zh-TW" altLang="en-US" dirty="0"/>
              <a:t>的</a:t>
            </a:r>
            <a:r>
              <a:rPr lang="en-US" altLang="zh-TW" dirty="0" err="1"/>
              <a:t>conv</a:t>
            </a:r>
            <a:r>
              <a:rPr lang="zh-TW" altLang="en-US" dirty="0" smtClean="0"/>
              <a:t>操作</a:t>
            </a:r>
            <a:r>
              <a:rPr lang="en-US" altLang="zh-TW" dirty="0" smtClean="0"/>
              <a:t>(</a:t>
            </a:r>
            <a:r>
              <a:rPr lang="zh-TW" altLang="en-US" dirty="0" smtClean="0"/>
              <a:t>類似</a:t>
            </a:r>
            <a:r>
              <a:rPr lang="en-US" altLang="zh-TW" dirty="0" smtClean="0"/>
              <a:t>inception)</a:t>
            </a:r>
          </a:p>
          <a:p>
            <a:r>
              <a:rPr lang="zh-TW" altLang="en-US" dirty="0" smtClean="0"/>
              <a:t>讓訓練參數變少</a:t>
            </a:r>
            <a:r>
              <a:rPr lang="en-US" altLang="zh-TW" dirty="0" smtClean="0"/>
              <a:t>(</a:t>
            </a:r>
            <a:r>
              <a:rPr lang="zh-TW" altLang="en-US" dirty="0" smtClean="0"/>
              <a:t>但是計算變慢，可能是運算量增加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灰階化的</a:t>
            </a:r>
            <a:r>
              <a:rPr lang="en-US" altLang="zh-TW" dirty="0" err="1" smtClean="0"/>
              <a:t>fu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93" y="2922001"/>
            <a:ext cx="3152381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53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919" y="1825625"/>
            <a:ext cx="3588161" cy="4351338"/>
          </a:xfrm>
        </p:spPr>
      </p:pic>
    </p:spTree>
    <p:extLst>
      <p:ext uri="{BB962C8B-B14F-4D97-AF65-F5344CB8AC3E}">
        <p14:creationId xmlns:p14="http://schemas.microsoft.com/office/powerpoint/2010/main" val="28098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Style loss </a:t>
            </a:r>
            <a:r>
              <a:rPr lang="zh-TW" altLang="en-US" dirty="0" smtClean="0"/>
              <a:t>權重調高</a:t>
            </a:r>
            <a:r>
              <a:rPr lang="en-US" altLang="zh-TW" dirty="0" smtClean="0"/>
              <a:t>10000</a:t>
            </a:r>
            <a:r>
              <a:rPr lang="zh-TW" altLang="en-US" dirty="0" smtClean="0"/>
              <a:t>倍</a:t>
            </a:r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zh-TW" altLang="en-US" dirty="0"/>
              <a:t>畫</a:t>
            </a:r>
            <a:r>
              <a:rPr lang="zh-TW" altLang="en-US" dirty="0" smtClean="0"/>
              <a:t>風沒有套用</a:t>
            </a:r>
            <a:r>
              <a:rPr lang="zh-TW" altLang="en-US" dirty="0"/>
              <a:t>到</a:t>
            </a:r>
          </a:p>
        </p:txBody>
      </p:sp>
    </p:spTree>
    <p:extLst>
      <p:ext uri="{BB962C8B-B14F-4D97-AF65-F5344CB8AC3E}">
        <p14:creationId xmlns:p14="http://schemas.microsoft.com/office/powerpoint/2010/main" val="4167196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750" y="1825625"/>
            <a:ext cx="4112499" cy="4351338"/>
          </a:xfrm>
        </p:spPr>
      </p:pic>
    </p:spTree>
    <p:extLst>
      <p:ext uri="{BB962C8B-B14F-4D97-AF65-F5344CB8AC3E}">
        <p14:creationId xmlns:p14="http://schemas.microsoft.com/office/powerpoint/2010/main" val="28315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Inception net </a:t>
            </a:r>
            <a:r>
              <a:rPr lang="zh-TW" altLang="en-US" dirty="0" smtClean="0"/>
              <a:t>版本</a:t>
            </a:r>
            <a:endParaRPr lang="en-US" altLang="zh-TW" dirty="0" smtClean="0"/>
          </a:p>
          <a:p>
            <a:r>
              <a:rPr lang="zh-TW" altLang="en-US" dirty="0"/>
              <a:t>對於顏色</a:t>
            </a:r>
            <a:r>
              <a:rPr lang="zh-TW" altLang="en-US" dirty="0" smtClean="0"/>
              <a:t>比較不敏感</a:t>
            </a:r>
            <a:endParaRPr lang="en-US" altLang="zh-TW" dirty="0" smtClean="0"/>
          </a:p>
          <a:p>
            <a:r>
              <a:rPr lang="zh-TW" altLang="en-US" dirty="0" smtClean="0"/>
              <a:t>但是可以順利抓出油畫</a:t>
            </a:r>
            <a:r>
              <a:rPr lang="zh-TW" altLang="en-US" dirty="0"/>
              <a:t>筆觸</a:t>
            </a:r>
          </a:p>
        </p:txBody>
      </p:sp>
    </p:spTree>
    <p:extLst>
      <p:ext uri="{BB962C8B-B14F-4D97-AF65-F5344CB8AC3E}">
        <p14:creationId xmlns:p14="http://schemas.microsoft.com/office/powerpoint/2010/main" val="194619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245</Words>
  <Application>Microsoft Office PowerPoint</Application>
  <PresentationFormat>寬螢幕</PresentationFormat>
  <Paragraphs>27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FastChi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Sunner 的結論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FastChi</dc:title>
  <dc:creator>Windows 使用者</dc:creator>
  <cp:lastModifiedBy>Windows 使用者</cp:lastModifiedBy>
  <cp:revision>6</cp:revision>
  <dcterms:created xsi:type="dcterms:W3CDTF">2017-12-14T11:43:41Z</dcterms:created>
  <dcterms:modified xsi:type="dcterms:W3CDTF">2017-12-15T05:30:23Z</dcterms:modified>
</cp:coreProperties>
</file>