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4000"/>
              <a:t>FastChi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Parallelized Fast Style Transfer toward Chi-chi video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TW" sz="1800"/>
              <a:t>     0656011 Sunner Li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zh-TW" sz="1800"/>
              <a:t>0656126 Liu Yen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7800" y="1949400"/>
            <a:ext cx="7688400" cy="124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TW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Introduction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Problem statement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Changes made after the proposal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Proposed solution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Evaluation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Related 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Conclusion</a:t>
            </a:r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zh-TW" sz="1800"/>
              <a:t>Contributions of each member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Introduction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Problem statement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Proposed solution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Evaluation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Related work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/>
              <a:t>Contributions of each member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