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embeddedFontLst>
    <p:embeddedFont>
      <p:font typeface="Raleway" panose="02020500000000000000" charset="0"/>
      <p:regular r:id="rId13"/>
      <p:bold r:id="rId14"/>
      <p:italic r:id="rId15"/>
      <p:boldItalic r:id="rId16"/>
    </p:embeddedFont>
    <p:embeddedFont>
      <p:font typeface="Lato" panose="02020500000000000000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4" d="100"/>
          <a:sy n="144" d="100"/>
        </p:scale>
        <p:origin x="6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Shape 1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4" name="Shape 14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Shape 74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Shape 7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zh-TW">
                <a:solidFill>
                  <a:schemeClr val="lt1"/>
                </a:solidFill>
              </a:rPr>
              <a:t>‹#›</a:t>
            </a:fld>
            <a:endParaRPr lang="zh-TW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Shape 1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Shape 1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zh-TW">
                <a:solidFill>
                  <a:schemeClr val="lt1"/>
                </a:solidFill>
              </a:rPr>
              <a:t>‹#›</a:t>
            </a:fld>
            <a:endParaRPr lang="zh-TW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25" name="Shape 2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Shape 2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33" name="Shape 3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Shape 3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42" name="Shape 4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Shape 4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49" name="Shape 4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Shape 5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Shape 56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Shape 5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zh-TW">
                <a:solidFill>
                  <a:schemeClr val="lt1"/>
                </a:solidFill>
              </a:rPr>
              <a:t>‹#›</a:t>
            </a:fld>
            <a:endParaRPr lang="zh-TW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63" name="Shape 6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Shape 6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zh-TW"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lang="zh-TW" sz="1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zh-TW" sz="4000"/>
              <a:t>FastChi</a:t>
            </a: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zh-TW" sz="200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The Parallelized Fast Style Transfer toward Chi-chi video</a:t>
            </a:r>
          </a:p>
          <a:p>
            <a:pPr marL="0" lvl="0" indent="0" algn="ctr">
              <a:spcBef>
                <a:spcPts val="0"/>
              </a:spcBef>
              <a:buNone/>
            </a:pPr>
            <a:endParaRPr sz="2800"/>
          </a:p>
        </p:txBody>
      </p:sp>
      <p:sp>
        <p:nvSpPr>
          <p:cNvPr id="87" name="Shape 87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buNone/>
            </a:pPr>
            <a:r>
              <a:rPr lang="zh-TW" sz="1800" dirty="0"/>
              <a:t>     0656011 Sunner Li</a:t>
            </a:r>
          </a:p>
          <a:p>
            <a:pPr marL="0" lvl="0" indent="0" algn="ctr">
              <a:spcBef>
                <a:spcPts val="0"/>
              </a:spcBef>
              <a:buNone/>
            </a:pPr>
            <a:r>
              <a:rPr lang="zh-TW" sz="1800" dirty="0"/>
              <a:t>0656126 Liu </a:t>
            </a:r>
            <a:r>
              <a:rPr lang="zh-TW" sz="1800" dirty="0" smtClean="0"/>
              <a:t>Yen</a:t>
            </a:r>
            <a:endParaRPr lang="en-US" altLang="zh-TW" sz="1800" dirty="0" smtClean="0"/>
          </a:p>
          <a:p>
            <a:pPr marL="0" lvl="0" indent="0" algn="ctr">
              <a:spcBef>
                <a:spcPts val="0"/>
              </a:spcBef>
              <a:buNone/>
            </a:pPr>
            <a:r>
              <a:rPr lang="en-US" altLang="zh-TW" sz="1800" dirty="0" smtClean="0"/>
              <a:t>0656605</a:t>
            </a:r>
            <a:r>
              <a:rPr lang="zh-TW" altLang="en-US" sz="1800" dirty="0" smtClean="0"/>
              <a:t> </a:t>
            </a:r>
            <a:r>
              <a:rPr lang="en-US" altLang="zh-TW" sz="1800" dirty="0" smtClean="0"/>
              <a:t>Peter Chuang</a:t>
            </a:r>
            <a:endParaRPr lang="zh-TW" sz="1800" dirty="0"/>
          </a:p>
          <a:p>
            <a:pPr marL="0" lvl="0" indent="0" algn="l">
              <a:spcBef>
                <a:spcPts val="0"/>
              </a:spcBef>
              <a:buNone/>
            </a:pPr>
            <a:endParaRPr sz="1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>
            <a:spLocks noGrp="1"/>
          </p:cNvSpPr>
          <p:nvPr>
            <p:ph type="title"/>
          </p:nvPr>
        </p:nvSpPr>
        <p:spPr>
          <a:xfrm>
            <a:off x="727800" y="1949400"/>
            <a:ext cx="7688400" cy="1244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buNone/>
            </a:pPr>
            <a:r>
              <a:rPr lang="zh-TW"/>
              <a:t>Q&amp;A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727650" y="608225"/>
            <a:ext cx="7688700" cy="535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zh-TW"/>
              <a:t>Outline</a:t>
            </a:r>
          </a:p>
        </p:txBody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727650" y="1441200"/>
            <a:ext cx="7688700" cy="2694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zh-TW" sz="1800" dirty="0"/>
              <a:t>Introduction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zh-TW" sz="1800" dirty="0"/>
              <a:t>Problem statement</a:t>
            </a:r>
          </a:p>
          <a:p>
            <a: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zh-TW" sz="1800" dirty="0"/>
              <a:t>Changes made after the proposal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zh-TW" sz="1800" dirty="0"/>
              <a:t>Proposed solution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zh-TW" sz="1800" dirty="0"/>
              <a:t>Evaluation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zh-TW" sz="1800" dirty="0"/>
              <a:t>Related work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zh-TW" sz="1800" dirty="0"/>
              <a:t>Conclusion</a:t>
            </a:r>
          </a:p>
          <a:p>
            <a:pPr marL="457200" lvl="0" indent="-342900">
              <a:spcBef>
                <a:spcPts val="0"/>
              </a:spcBef>
              <a:buSzPts val="1800"/>
              <a:buChar char="❖"/>
            </a:pPr>
            <a:r>
              <a:rPr lang="zh-TW" sz="1800" dirty="0"/>
              <a:t>Contributions of each member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727650" y="608225"/>
            <a:ext cx="7688700" cy="535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zh-TW"/>
              <a:t>Introduction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727650" y="1441200"/>
            <a:ext cx="4593098" cy="2694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285750" indent="-285750"/>
            <a:r>
              <a:rPr lang="en-US" altLang="zh-TW" sz="1800" dirty="0"/>
              <a:t>S</a:t>
            </a:r>
            <a:r>
              <a:rPr lang="en-US" sz="1800" dirty="0" smtClean="0"/>
              <a:t>tyle transform network is a popular issue these years ,</a:t>
            </a:r>
            <a:r>
              <a:rPr lang="zh-TW" altLang="en-US" sz="1800" dirty="0" smtClean="0"/>
              <a:t> </a:t>
            </a:r>
            <a:r>
              <a:rPr lang="en-US" altLang="zh-TW" sz="1800" dirty="0" smtClean="0"/>
              <a:t>but there are still some performance problems needs to be enhance.</a:t>
            </a:r>
          </a:p>
          <a:p>
            <a:pPr marL="285750" indent="-285750"/>
            <a:r>
              <a:rPr lang="en-US" sz="1800" dirty="0" smtClean="0"/>
              <a:t>The original method of our project is use </a:t>
            </a:r>
            <a:r>
              <a:rPr lang="en-US" sz="1800" dirty="0" err="1" smtClean="0"/>
              <a:t>tensorflow</a:t>
            </a:r>
            <a:r>
              <a:rPr lang="en-US" sz="1800" dirty="0" smtClean="0"/>
              <a:t> to implement the style transfer.</a:t>
            </a:r>
          </a:p>
          <a:p>
            <a:pPr marL="285750" indent="-285750"/>
            <a:r>
              <a:rPr lang="en-US" sz="1800" dirty="0" smtClean="0"/>
              <a:t>We adjust the network architecture and use multi-GPU to speed up  in training stage.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5596" y="1143425"/>
            <a:ext cx="2733500" cy="1819774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5596" y="3225913"/>
            <a:ext cx="2733500" cy="181977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727650" y="608225"/>
            <a:ext cx="7688700" cy="535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zh-TW" dirty="0"/>
              <a:t>Problem statement</a:t>
            </a:r>
          </a:p>
        </p:txBody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727650" y="1441200"/>
            <a:ext cx="7688700" cy="2694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zh-TW" altLang="zh-TW" sz="1800" dirty="0"/>
              <a:t>Changes made after the </a:t>
            </a:r>
            <a:r>
              <a:rPr lang="zh-TW" altLang="zh-TW" sz="1800" dirty="0" smtClean="0"/>
              <a:t>proposal</a:t>
            </a:r>
            <a:r>
              <a:rPr lang="en-US" altLang="zh-TW" sz="1800" dirty="0" smtClean="0"/>
              <a:t>:</a:t>
            </a:r>
          </a:p>
          <a:p>
            <a:pPr marL="342900" indent="-342900">
              <a:buAutoNum type="arabicPeriod"/>
            </a:pPr>
            <a:r>
              <a:rPr lang="en-US" altLang="zh-TW" sz="1800" dirty="0" smtClean="0"/>
              <a:t>At first we decided to speed up the progress of the transformation, but we found that the original network architecture is too large.</a:t>
            </a:r>
            <a:endParaRPr lang="zh-TW" altLang="zh-TW" sz="1800" dirty="0"/>
          </a:p>
          <a:p>
            <a:pPr marL="0" lvl="0" indent="0" rtl="0">
              <a:spcBef>
                <a:spcPts val="0"/>
              </a:spcBef>
              <a:buNone/>
            </a:pPr>
            <a:endParaRPr sz="1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727650" y="608225"/>
            <a:ext cx="7688700" cy="535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zh-TW"/>
              <a:t>Proposed solution </a:t>
            </a:r>
          </a:p>
        </p:txBody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727650" y="1441200"/>
            <a:ext cx="7688700" cy="2694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US" altLang="zh-TW" sz="1800" dirty="0" smtClean="0"/>
              <a:t>1. we </a:t>
            </a:r>
            <a:r>
              <a:rPr lang="en-US" altLang="zh-TW" sz="1800" dirty="0"/>
              <a:t>decided to make the </a:t>
            </a:r>
            <a:r>
              <a:rPr lang="en-US" altLang="zh-TW" sz="1800" dirty="0" err="1"/>
              <a:t>tranning</a:t>
            </a:r>
            <a:r>
              <a:rPr lang="en-US" altLang="zh-TW" sz="1800" dirty="0"/>
              <a:t> progress more efficient, rather than speed up the transformation.</a:t>
            </a:r>
          </a:p>
          <a:p>
            <a:pPr marL="0" lvl="0" indent="0" rtl="0">
              <a:spcBef>
                <a:spcPts val="0"/>
              </a:spcBef>
              <a:buNone/>
            </a:pPr>
            <a:endParaRPr sz="1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title"/>
          </p:nvPr>
        </p:nvSpPr>
        <p:spPr>
          <a:xfrm>
            <a:off x="727650" y="608225"/>
            <a:ext cx="7688700" cy="535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zh-TW" dirty="0"/>
              <a:t>Evaluation</a:t>
            </a:r>
          </a:p>
        </p:txBody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727650" y="1441200"/>
            <a:ext cx="7688700" cy="2694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title"/>
          </p:nvPr>
        </p:nvSpPr>
        <p:spPr>
          <a:xfrm>
            <a:off x="727650" y="608225"/>
            <a:ext cx="7688700" cy="535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zh-TW"/>
              <a:t>Related work</a:t>
            </a:r>
          </a:p>
        </p:txBody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727650" y="1441200"/>
            <a:ext cx="7688700" cy="2694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US" altLang="zh-TW" dirty="0"/>
              <a:t>[</a:t>
            </a:r>
            <a:r>
              <a:rPr lang="en-US" altLang="zh-TW" dirty="0" smtClean="0"/>
              <a:t>1]Leon </a:t>
            </a:r>
            <a:r>
              <a:rPr lang="en-US" altLang="zh-TW" dirty="0"/>
              <a:t>A. </a:t>
            </a:r>
            <a:r>
              <a:rPr lang="en-US" altLang="zh-TW" dirty="0" err="1"/>
              <a:t>Gatys</a:t>
            </a:r>
            <a:r>
              <a:rPr lang="en-US" altLang="zh-TW" dirty="0"/>
              <a:t>, Alexander S. Ecker, and Matthias </a:t>
            </a:r>
            <a:r>
              <a:rPr lang="en-US" altLang="zh-TW" dirty="0" err="1"/>
              <a:t>Bethge</a:t>
            </a:r>
            <a:r>
              <a:rPr lang="en-US" altLang="zh-TW" dirty="0"/>
              <a:t>, “Image Style Transfer Using Convolutional Neural Networks,” In </a:t>
            </a:r>
            <a:r>
              <a:rPr lang="en-US" altLang="zh-TW" i="1" dirty="0"/>
              <a:t>2016 Computer Vision and Pattern Recognition (CVPR)</a:t>
            </a:r>
            <a:r>
              <a:rPr lang="en-US" altLang="zh-TW" dirty="0"/>
              <a:t>, Las Vegas, Nevada, USA, 27-30 June, 2016, pp. 2414-2423. </a:t>
            </a:r>
            <a:endParaRPr lang="zh-TW" altLang="zh-TW" dirty="0"/>
          </a:p>
          <a:p>
            <a:pPr>
              <a:buNone/>
            </a:pPr>
            <a:r>
              <a:rPr lang="en-US" altLang="zh-TW" dirty="0"/>
              <a:t>[</a:t>
            </a:r>
            <a:r>
              <a:rPr lang="en-US" altLang="zh-TW" dirty="0" smtClean="0"/>
              <a:t>2]Dmitry </a:t>
            </a:r>
            <a:r>
              <a:rPr lang="en-US" altLang="zh-TW" dirty="0"/>
              <a:t>Ulyanov, Andrea </a:t>
            </a:r>
            <a:r>
              <a:rPr lang="en-US" altLang="zh-TW" dirty="0" err="1"/>
              <a:t>Vedaldi</a:t>
            </a:r>
            <a:r>
              <a:rPr lang="en-US" altLang="zh-TW" dirty="0"/>
              <a:t>, and Victor </a:t>
            </a:r>
            <a:r>
              <a:rPr lang="en-US" altLang="zh-TW" dirty="0" err="1"/>
              <a:t>Lempitsky</a:t>
            </a:r>
            <a:r>
              <a:rPr lang="en-US" altLang="zh-TW" dirty="0"/>
              <a:t>, “Instance Normalization: The Missing Ingredient for Fast Stylization,” </a:t>
            </a:r>
            <a:r>
              <a:rPr lang="en-US" altLang="zh-TW" dirty="0" err="1"/>
              <a:t>arXiv</a:t>
            </a:r>
            <a:r>
              <a:rPr lang="en-US" altLang="zh-TW" dirty="0"/>
              <a:t>: 1607.08022v2 [cs.CV], Sep. 2016. </a:t>
            </a:r>
            <a:endParaRPr lang="zh-TW" altLang="zh-TW" dirty="0"/>
          </a:p>
          <a:p>
            <a:pPr>
              <a:buNone/>
            </a:pPr>
            <a:r>
              <a:rPr lang="en-US" altLang="zh-TW" dirty="0"/>
              <a:t>[</a:t>
            </a:r>
            <a:r>
              <a:rPr lang="en-US" altLang="zh-TW" dirty="0" smtClean="0"/>
              <a:t>3]Justin </a:t>
            </a:r>
            <a:r>
              <a:rPr lang="en-US" altLang="zh-TW" dirty="0" err="1"/>
              <a:t>Juhnson</a:t>
            </a:r>
            <a:r>
              <a:rPr lang="en-US" altLang="zh-TW" dirty="0"/>
              <a:t>, Alexandre </a:t>
            </a:r>
            <a:r>
              <a:rPr lang="en-US" altLang="zh-TW" dirty="0" err="1"/>
              <a:t>Alahi</a:t>
            </a:r>
            <a:r>
              <a:rPr lang="en-US" altLang="zh-TW" dirty="0"/>
              <a:t>, and Li Dei-Dei, “Perceptual Losses for Real-Time Style Transfer and Super-Resolution,” </a:t>
            </a:r>
            <a:r>
              <a:rPr lang="en-US" altLang="zh-TW" dirty="0" err="1"/>
              <a:t>arXiv</a:t>
            </a:r>
            <a:r>
              <a:rPr lang="en-US" altLang="zh-TW" dirty="0"/>
              <a:t>: 1603.08155v1 [cs.CV], March 2016. </a:t>
            </a:r>
            <a:endParaRPr lang="zh-TW" altLang="zh-TW" dirty="0"/>
          </a:p>
          <a:p>
            <a:pPr marL="0" lvl="0" indent="0" rtl="0">
              <a:spcBef>
                <a:spcPts val="0"/>
              </a:spcBef>
              <a:buNone/>
            </a:pPr>
            <a:endParaRPr sz="1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zh-TW"/>
              <a:t>Conclusion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zh-TW"/>
              <a:t>Contributions of each member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271</Words>
  <Application>Microsoft Office PowerPoint</Application>
  <PresentationFormat>如螢幕大小 (16:9)</PresentationFormat>
  <Paragraphs>31</Paragraphs>
  <Slides>10</Slides>
  <Notes>10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4" baseType="lpstr">
      <vt:lpstr>Raleway</vt:lpstr>
      <vt:lpstr>Lato</vt:lpstr>
      <vt:lpstr>Arial</vt:lpstr>
      <vt:lpstr>Streamline</vt:lpstr>
      <vt:lpstr>FastChi The Parallelized Fast Style Transfer toward Chi-chi video </vt:lpstr>
      <vt:lpstr>Outline</vt:lpstr>
      <vt:lpstr>Introduction</vt:lpstr>
      <vt:lpstr>Problem statement</vt:lpstr>
      <vt:lpstr>Proposed solution </vt:lpstr>
      <vt:lpstr>Evaluation</vt:lpstr>
      <vt:lpstr>Related work</vt:lpstr>
      <vt:lpstr>Conclusion</vt:lpstr>
      <vt:lpstr>Contributions of each member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FastChi The Parallelized Fast Style Transfer toward Chi-chi video </dc:title>
  <cp:lastModifiedBy>Windows 使用者</cp:lastModifiedBy>
  <cp:revision>5</cp:revision>
  <dcterms:modified xsi:type="dcterms:W3CDTF">2017-12-15T06:10:21Z</dcterms:modified>
</cp:coreProperties>
</file>