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6714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36C2-DB12-478B-9122-FAF04F26E467}" type="datetimeFigureOut">
              <a:rPr lang="zh-TW" altLang="en-US" smtClean="0"/>
              <a:t>2016/10/8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6242-2D58-4FE1-8D14-2CE3AD2F53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2058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36C2-DB12-478B-9122-FAF04F26E467}" type="datetimeFigureOut">
              <a:rPr lang="zh-TW" altLang="en-US" smtClean="0"/>
              <a:t>2016/10/8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6242-2D58-4FE1-8D14-2CE3AD2F53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3061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36C2-DB12-478B-9122-FAF04F26E467}" type="datetimeFigureOut">
              <a:rPr lang="zh-TW" altLang="en-US" smtClean="0"/>
              <a:t>2016/10/8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6242-2D58-4FE1-8D14-2CE3AD2F53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229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36C2-DB12-478B-9122-FAF04F26E467}" type="datetimeFigureOut">
              <a:rPr lang="zh-TW" altLang="en-US" smtClean="0"/>
              <a:t>2016/10/8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6242-2D58-4FE1-8D14-2CE3AD2F53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2793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36C2-DB12-478B-9122-FAF04F26E467}" type="datetimeFigureOut">
              <a:rPr lang="zh-TW" altLang="en-US" smtClean="0"/>
              <a:t>2016/10/8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6242-2D58-4FE1-8D14-2CE3AD2F53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2246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36C2-DB12-478B-9122-FAF04F26E467}" type="datetimeFigureOut">
              <a:rPr lang="zh-TW" altLang="en-US" smtClean="0"/>
              <a:t>2016/10/8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6242-2D58-4FE1-8D14-2CE3AD2F53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692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36C2-DB12-478B-9122-FAF04F26E467}" type="datetimeFigureOut">
              <a:rPr lang="zh-TW" altLang="en-US" smtClean="0"/>
              <a:t>2016/10/8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6242-2D58-4FE1-8D14-2CE3AD2F53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9463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36C2-DB12-478B-9122-FAF04F26E467}" type="datetimeFigureOut">
              <a:rPr lang="zh-TW" altLang="en-US" smtClean="0"/>
              <a:t>2016/10/8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6242-2D58-4FE1-8D14-2CE3AD2F53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7755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36C2-DB12-478B-9122-FAF04F26E467}" type="datetimeFigureOut">
              <a:rPr lang="zh-TW" altLang="en-US" smtClean="0"/>
              <a:t>2016/10/8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6242-2D58-4FE1-8D14-2CE3AD2F53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3399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36C2-DB12-478B-9122-FAF04F26E467}" type="datetimeFigureOut">
              <a:rPr lang="zh-TW" altLang="en-US" smtClean="0"/>
              <a:t>2016/10/8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6242-2D58-4FE1-8D14-2CE3AD2F53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9250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36C2-DB12-478B-9122-FAF04F26E467}" type="datetimeFigureOut">
              <a:rPr lang="zh-TW" altLang="en-US" smtClean="0"/>
              <a:t>2016/10/8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6242-2D58-4FE1-8D14-2CE3AD2F53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0875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536C2-DB12-478B-9122-FAF04F26E467}" type="datetimeFigureOut">
              <a:rPr lang="zh-TW" altLang="en-US" smtClean="0"/>
              <a:t>2016/10/8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56242-2D58-4FE1-8D14-2CE3AD2F53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3426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圓角矩形 169"/>
          <p:cNvSpPr/>
          <p:nvPr/>
        </p:nvSpPr>
        <p:spPr>
          <a:xfrm>
            <a:off x="12176219" y="12706738"/>
            <a:ext cx="11348609" cy="146158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1" name="圖片 10" descr="Gerli_Android_UI.ai @ 33.33% (CMYK/預視) 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23" t="17917" r="37783" b="6077"/>
          <a:stretch/>
        </p:blipFill>
        <p:spPr>
          <a:xfrm>
            <a:off x="1163430" y="5127349"/>
            <a:ext cx="3010618" cy="5054601"/>
          </a:xfrm>
          <a:prstGeom prst="rect">
            <a:avLst/>
          </a:prstGeom>
        </p:spPr>
      </p:pic>
      <p:pic>
        <p:nvPicPr>
          <p:cNvPr id="12" name="圖片 11" descr="Gerli_Android_UI.ai @ 33.33% (CMYK/預視) 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78" t="17917" r="7599" b="6077"/>
          <a:stretch/>
        </p:blipFill>
        <p:spPr>
          <a:xfrm>
            <a:off x="4498061" y="8730403"/>
            <a:ext cx="3001992" cy="5054601"/>
          </a:xfrm>
          <a:prstGeom prst="rect">
            <a:avLst/>
          </a:prstGeom>
        </p:spPr>
      </p:pic>
      <p:pic>
        <p:nvPicPr>
          <p:cNvPr id="92" name="圖片 91" descr="Gerli_Android_UI.ai @ 33.33% (CMYK/預視) 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55" t="10788" r="36528" b="13587"/>
          <a:stretch/>
        </p:blipFill>
        <p:spPr>
          <a:xfrm>
            <a:off x="5795314" y="-1734667"/>
            <a:ext cx="3098800" cy="5029200"/>
          </a:xfrm>
          <a:prstGeom prst="rect">
            <a:avLst/>
          </a:prstGeom>
        </p:spPr>
      </p:pic>
      <p:pic>
        <p:nvPicPr>
          <p:cNvPr id="93" name="圖片 92" descr="Gerli_Android_UI.ai @ 33.33% (CMYK/預視) 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2" t="10788" r="65572" b="13587"/>
          <a:stretch/>
        </p:blipFill>
        <p:spPr>
          <a:xfrm>
            <a:off x="1163430" y="-1770074"/>
            <a:ext cx="3036498" cy="5029200"/>
          </a:xfrm>
          <a:prstGeom prst="rect">
            <a:avLst/>
          </a:prstGeom>
        </p:spPr>
      </p:pic>
      <p:sp>
        <p:nvSpPr>
          <p:cNvPr id="95" name="文字方塊 94"/>
          <p:cNvSpPr txBox="1"/>
          <p:nvPr/>
        </p:nvSpPr>
        <p:spPr>
          <a:xfrm>
            <a:off x="4559500" y="475546"/>
            <a:ext cx="11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Slide right</a:t>
            </a:r>
            <a:endParaRPr lang="zh-TW" altLang="en-US" dirty="0"/>
          </a:p>
        </p:txBody>
      </p:sp>
      <p:pic>
        <p:nvPicPr>
          <p:cNvPr id="97" name="圖片 96" descr="Gerli_Android_UI.ai @ 33.33% (CMYK/預視) 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42" t="10788" r="6179" b="13587"/>
          <a:stretch/>
        </p:blipFill>
        <p:spPr>
          <a:xfrm>
            <a:off x="-6594661" y="-1770074"/>
            <a:ext cx="3081865" cy="5029200"/>
          </a:xfrm>
          <a:prstGeom prst="rect">
            <a:avLst/>
          </a:prstGeom>
        </p:spPr>
      </p:pic>
      <p:cxnSp>
        <p:nvCxnSpPr>
          <p:cNvPr id="99" name="直線單箭頭接點 98"/>
          <p:cNvCxnSpPr/>
          <p:nvPr/>
        </p:nvCxnSpPr>
        <p:spPr>
          <a:xfrm flipH="1">
            <a:off x="-3512796" y="-429260"/>
            <a:ext cx="48462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圖片 99" descr="Gerli_Android_UI.ai @ 33.33% (CMYK/預視) 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55" t="10788" r="36528" b="13587"/>
          <a:stretch/>
        </p:blipFill>
        <p:spPr>
          <a:xfrm>
            <a:off x="-13882289" y="-1729376"/>
            <a:ext cx="3098800" cy="5029200"/>
          </a:xfrm>
          <a:prstGeom prst="rect">
            <a:avLst/>
          </a:prstGeom>
        </p:spPr>
      </p:pic>
      <p:pic>
        <p:nvPicPr>
          <p:cNvPr id="103" name="圖片 102" descr="Gerli_Android_UI.ai @ 33.33% (CMYK/預視) 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0" t="17917" r="66736" b="6077"/>
          <a:stretch/>
        </p:blipFill>
        <p:spPr>
          <a:xfrm>
            <a:off x="-6594661" y="3450949"/>
            <a:ext cx="2997200" cy="5054601"/>
          </a:xfrm>
          <a:prstGeom prst="rect">
            <a:avLst/>
          </a:prstGeom>
        </p:spPr>
      </p:pic>
      <p:cxnSp>
        <p:nvCxnSpPr>
          <p:cNvPr id="107" name="肘形接點 106"/>
          <p:cNvCxnSpPr/>
          <p:nvPr/>
        </p:nvCxnSpPr>
        <p:spPr>
          <a:xfrm rot="10800000" flipV="1">
            <a:off x="-3512796" y="-3452"/>
            <a:ext cx="4846296" cy="3873502"/>
          </a:xfrm>
          <a:prstGeom prst="bentConnector3">
            <a:avLst>
              <a:gd name="adj1" fmla="val 861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圖片 118" descr="Gerli_Android_UI.ai @ 33.33% (CMYK/預視) 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35" t="11020" r="35259" b="13615"/>
          <a:stretch/>
        </p:blipFill>
        <p:spPr>
          <a:xfrm>
            <a:off x="-2091748" y="5170002"/>
            <a:ext cx="3036498" cy="5011948"/>
          </a:xfrm>
          <a:prstGeom prst="rect">
            <a:avLst/>
          </a:prstGeom>
        </p:spPr>
      </p:pic>
      <p:cxnSp>
        <p:nvCxnSpPr>
          <p:cNvPr id="122" name="肘形接點 121"/>
          <p:cNvCxnSpPr>
            <a:endCxn id="119" idx="0"/>
          </p:cNvCxnSpPr>
          <p:nvPr/>
        </p:nvCxnSpPr>
        <p:spPr>
          <a:xfrm rot="5400000">
            <a:off x="-1943465" y="1899201"/>
            <a:ext cx="4640768" cy="1900835"/>
          </a:xfrm>
          <a:prstGeom prst="bentConnector3">
            <a:avLst>
              <a:gd name="adj1" fmla="val -3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肘形接點 146"/>
          <p:cNvCxnSpPr/>
          <p:nvPr/>
        </p:nvCxnSpPr>
        <p:spPr>
          <a:xfrm rot="5400000">
            <a:off x="-1338940" y="2118651"/>
            <a:ext cx="3829888" cy="1502668"/>
          </a:xfrm>
          <a:prstGeom prst="bentConnector3">
            <a:avLst>
              <a:gd name="adj1" fmla="val 2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肘形接點 155"/>
          <p:cNvCxnSpPr>
            <a:endCxn id="11" idx="0"/>
          </p:cNvCxnSpPr>
          <p:nvPr/>
        </p:nvCxnSpPr>
        <p:spPr>
          <a:xfrm>
            <a:off x="-175328" y="4790440"/>
            <a:ext cx="2844067" cy="3369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肘形接點 157"/>
          <p:cNvCxnSpPr/>
          <p:nvPr/>
        </p:nvCxnSpPr>
        <p:spPr>
          <a:xfrm rot="5400000">
            <a:off x="-733331" y="2374172"/>
            <a:ext cx="3035300" cy="1086037"/>
          </a:xfrm>
          <a:prstGeom prst="bentConnector3">
            <a:avLst>
              <a:gd name="adj1" fmla="val 6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肘形接點 160"/>
          <p:cNvCxnSpPr/>
          <p:nvPr/>
        </p:nvCxnSpPr>
        <p:spPr>
          <a:xfrm>
            <a:off x="240608" y="4438144"/>
            <a:ext cx="5740916" cy="7246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流程圖: 決策 161"/>
          <p:cNvSpPr/>
          <p:nvPr/>
        </p:nvSpPr>
        <p:spPr>
          <a:xfrm>
            <a:off x="9222719" y="2015849"/>
            <a:ext cx="2286000" cy="14351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Check the input method</a:t>
            </a:r>
            <a:endParaRPr lang="zh-TW" altLang="en-US" dirty="0"/>
          </a:p>
        </p:txBody>
      </p:sp>
      <p:cxnSp>
        <p:nvCxnSpPr>
          <p:cNvPr id="164" name="直線單箭頭接點 163"/>
          <p:cNvCxnSpPr>
            <a:endCxn id="162" idx="1"/>
          </p:cNvCxnSpPr>
          <p:nvPr/>
        </p:nvCxnSpPr>
        <p:spPr>
          <a:xfrm>
            <a:off x="8521700" y="2733399"/>
            <a:ext cx="7010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5" name="圖片 164" descr="Gerli_Android_UI.ai @ 33.33% (CMYK/預視) 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42" t="10788" r="6179" b="13587"/>
          <a:stretch/>
        </p:blipFill>
        <p:spPr>
          <a:xfrm>
            <a:off x="12648616" y="5170002"/>
            <a:ext cx="3081865" cy="5029200"/>
          </a:xfrm>
          <a:prstGeom prst="rect">
            <a:avLst/>
          </a:prstGeom>
        </p:spPr>
      </p:pic>
      <p:pic>
        <p:nvPicPr>
          <p:cNvPr id="166" name="圖片 165" descr="Gerli_Android_UI.ai @ 33.33% (CMYK/預視) 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0" t="17917" r="66736" b="6077"/>
          <a:stretch/>
        </p:blipFill>
        <p:spPr>
          <a:xfrm>
            <a:off x="15977553" y="5170002"/>
            <a:ext cx="2997200" cy="5054601"/>
          </a:xfrm>
          <a:prstGeom prst="rect">
            <a:avLst/>
          </a:prstGeom>
        </p:spPr>
      </p:pic>
      <p:pic>
        <p:nvPicPr>
          <p:cNvPr id="167" name="圖片 166" descr="Gerli_Android_UI.ai @ 33.33% (CMYK/預視) 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35" t="11020" r="35259" b="13615"/>
          <a:stretch/>
        </p:blipFill>
        <p:spPr>
          <a:xfrm>
            <a:off x="19221825" y="5215534"/>
            <a:ext cx="3036498" cy="5011948"/>
          </a:xfrm>
          <a:prstGeom prst="rect">
            <a:avLst/>
          </a:prstGeom>
        </p:spPr>
      </p:pic>
      <p:cxnSp>
        <p:nvCxnSpPr>
          <p:cNvPr id="169" name="肘形接點 168"/>
          <p:cNvCxnSpPr>
            <a:stCxn id="162" idx="3"/>
            <a:endCxn id="165" idx="0"/>
          </p:cNvCxnSpPr>
          <p:nvPr/>
        </p:nvCxnSpPr>
        <p:spPr>
          <a:xfrm>
            <a:off x="11508719" y="2733399"/>
            <a:ext cx="2680830" cy="24366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肘形接點 170"/>
          <p:cNvCxnSpPr>
            <a:stCxn id="162" idx="3"/>
            <a:endCxn id="166" idx="0"/>
          </p:cNvCxnSpPr>
          <p:nvPr/>
        </p:nvCxnSpPr>
        <p:spPr>
          <a:xfrm>
            <a:off x="11508719" y="2733399"/>
            <a:ext cx="5967434" cy="24366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肘形接點 172"/>
          <p:cNvCxnSpPr>
            <a:stCxn id="162" idx="3"/>
            <a:endCxn id="167" idx="0"/>
          </p:cNvCxnSpPr>
          <p:nvPr/>
        </p:nvCxnSpPr>
        <p:spPr>
          <a:xfrm>
            <a:off x="11508719" y="2733399"/>
            <a:ext cx="9231355" cy="24821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文字方塊 173"/>
          <p:cNvSpPr txBox="1"/>
          <p:nvPr/>
        </p:nvSpPr>
        <p:spPr>
          <a:xfrm>
            <a:off x="13538752" y="3921027"/>
            <a:ext cx="674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voice</a:t>
            </a:r>
            <a:endParaRPr lang="zh-TW" altLang="en-US" dirty="0"/>
          </a:p>
        </p:txBody>
      </p:sp>
      <p:sp>
        <p:nvSpPr>
          <p:cNvPr id="175" name="文字方塊 174"/>
          <p:cNvSpPr txBox="1"/>
          <p:nvPr/>
        </p:nvSpPr>
        <p:spPr>
          <a:xfrm>
            <a:off x="16475549" y="3921027"/>
            <a:ext cx="910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buttons</a:t>
            </a:r>
            <a:endParaRPr lang="zh-TW" altLang="en-US" dirty="0"/>
          </a:p>
        </p:txBody>
      </p:sp>
      <p:sp>
        <p:nvSpPr>
          <p:cNvPr id="176" name="文字方塊 175"/>
          <p:cNvSpPr txBox="1"/>
          <p:nvPr/>
        </p:nvSpPr>
        <p:spPr>
          <a:xfrm>
            <a:off x="19979923" y="3921027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typing</a:t>
            </a:r>
            <a:endParaRPr lang="zh-TW" altLang="en-US" dirty="0"/>
          </a:p>
        </p:txBody>
      </p:sp>
      <p:sp>
        <p:nvSpPr>
          <p:cNvPr id="179" name="圓角矩形 178"/>
          <p:cNvSpPr/>
          <p:nvPr/>
        </p:nvSpPr>
        <p:spPr>
          <a:xfrm>
            <a:off x="6108572" y="-3642971"/>
            <a:ext cx="2472283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Start</a:t>
            </a:r>
            <a:endParaRPr lang="zh-TW" altLang="en-US" dirty="0"/>
          </a:p>
        </p:txBody>
      </p:sp>
      <p:cxnSp>
        <p:nvCxnSpPr>
          <p:cNvPr id="181" name="直線單箭頭接點 180"/>
          <p:cNvCxnSpPr>
            <a:stCxn id="179" idx="2"/>
            <a:endCxn id="92" idx="0"/>
          </p:cNvCxnSpPr>
          <p:nvPr/>
        </p:nvCxnSpPr>
        <p:spPr>
          <a:xfrm>
            <a:off x="7344714" y="-2842871"/>
            <a:ext cx="0" cy="1108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流程圖: 決策 1"/>
          <p:cNvSpPr/>
          <p:nvPr/>
        </p:nvSpPr>
        <p:spPr>
          <a:xfrm>
            <a:off x="15413539" y="21287058"/>
            <a:ext cx="3623094" cy="148374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If open the remind function</a:t>
            </a:r>
            <a:endParaRPr lang="zh-TW" altLang="en-US" dirty="0"/>
          </a:p>
        </p:txBody>
      </p:sp>
      <p:sp>
        <p:nvSpPr>
          <p:cNvPr id="3" name="流程圖: 程序 2"/>
          <p:cNvSpPr/>
          <p:nvPr/>
        </p:nvSpPr>
        <p:spPr>
          <a:xfrm>
            <a:off x="-9789299" y="-536392"/>
            <a:ext cx="2691312" cy="109173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Open the STT function</a:t>
            </a:r>
            <a:endParaRPr lang="zh-TW" altLang="en-US" dirty="0"/>
          </a:p>
        </p:txBody>
      </p:sp>
      <p:sp>
        <p:nvSpPr>
          <p:cNvPr id="43" name="流程圖: 程序 42"/>
          <p:cNvSpPr/>
          <p:nvPr/>
        </p:nvSpPr>
        <p:spPr>
          <a:xfrm>
            <a:off x="15895888" y="15746187"/>
            <a:ext cx="2691312" cy="109173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Parsing the string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-8433482" y="671659"/>
            <a:ext cx="1522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Get the string </a:t>
            </a:r>
            <a:br>
              <a:rPr lang="en-US" altLang="zh-TW" dirty="0" smtClean="0"/>
            </a:br>
            <a:r>
              <a:rPr lang="en-US" altLang="zh-TW" dirty="0" smtClean="0"/>
              <a:t>of the speech</a:t>
            </a:r>
            <a:endParaRPr lang="zh-TW" alt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17410386" y="17117027"/>
            <a:ext cx="1945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Get the row object</a:t>
            </a:r>
            <a:endParaRPr lang="zh-TW" altLang="en-US" dirty="0"/>
          </a:p>
        </p:txBody>
      </p:sp>
      <p:sp>
        <p:nvSpPr>
          <p:cNvPr id="51" name="流程圖: 程序 50"/>
          <p:cNvSpPr/>
          <p:nvPr/>
        </p:nvSpPr>
        <p:spPr>
          <a:xfrm>
            <a:off x="15895888" y="19485975"/>
            <a:ext cx="2691312" cy="109173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Save into SQLite</a:t>
            </a:r>
            <a:endParaRPr lang="zh-TW" altLang="en-US" dirty="0"/>
          </a:p>
        </p:txBody>
      </p:sp>
      <p:sp>
        <p:nvSpPr>
          <p:cNvPr id="52" name="流程圖: 決策 51"/>
          <p:cNvSpPr/>
          <p:nvPr/>
        </p:nvSpPr>
        <p:spPr>
          <a:xfrm>
            <a:off x="15432061" y="17292882"/>
            <a:ext cx="3623094" cy="148374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If the row object is invalid</a:t>
            </a:r>
            <a:endParaRPr lang="zh-TW" altLang="en-US" dirty="0"/>
          </a:p>
        </p:txBody>
      </p:sp>
      <p:cxnSp>
        <p:nvCxnSpPr>
          <p:cNvPr id="13" name="直線單箭頭接點 12"/>
          <p:cNvCxnSpPr>
            <a:stCxn id="43" idx="2"/>
            <a:endCxn id="52" idx="0"/>
          </p:cNvCxnSpPr>
          <p:nvPr/>
        </p:nvCxnSpPr>
        <p:spPr>
          <a:xfrm>
            <a:off x="17241544" y="16837920"/>
            <a:ext cx="2064" cy="454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52" idx="2"/>
            <a:endCxn id="51" idx="0"/>
          </p:cNvCxnSpPr>
          <p:nvPr/>
        </p:nvCxnSpPr>
        <p:spPr>
          <a:xfrm flipH="1">
            <a:off x="17241544" y="18776625"/>
            <a:ext cx="2064" cy="709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>
            <a:off x="17469673" y="18946634"/>
            <a:ext cx="169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Valid row object</a:t>
            </a:r>
            <a:endParaRPr lang="zh-TW" altLang="en-US" dirty="0"/>
          </a:p>
        </p:txBody>
      </p:sp>
      <p:cxnSp>
        <p:nvCxnSpPr>
          <p:cNvPr id="29" name="直線接點 28"/>
          <p:cNvCxnSpPr/>
          <p:nvPr/>
        </p:nvCxnSpPr>
        <p:spPr>
          <a:xfrm>
            <a:off x="-5736833" y="8287657"/>
            <a:ext cx="0" cy="490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接點 30"/>
          <p:cNvCxnSpPr>
            <a:endCxn id="100" idx="2"/>
          </p:cNvCxnSpPr>
          <p:nvPr/>
        </p:nvCxnSpPr>
        <p:spPr>
          <a:xfrm rot="10800000">
            <a:off x="-12332888" y="3299824"/>
            <a:ext cx="6596749" cy="54997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51" idx="2"/>
            <a:endCxn id="2" idx="0"/>
          </p:cNvCxnSpPr>
          <p:nvPr/>
        </p:nvCxnSpPr>
        <p:spPr>
          <a:xfrm flipH="1">
            <a:off x="17225086" y="20577708"/>
            <a:ext cx="16458" cy="709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流程圖: 程序 80"/>
          <p:cNvSpPr/>
          <p:nvPr/>
        </p:nvSpPr>
        <p:spPr>
          <a:xfrm>
            <a:off x="19876318" y="19485974"/>
            <a:ext cx="2691312" cy="109173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Invalid input</a:t>
            </a:r>
            <a:endParaRPr lang="zh-TW" altLang="en-US" dirty="0"/>
          </a:p>
        </p:txBody>
      </p:sp>
      <p:cxnSp>
        <p:nvCxnSpPr>
          <p:cNvPr id="39" name="肘形接點 38"/>
          <p:cNvCxnSpPr>
            <a:stCxn id="52" idx="3"/>
            <a:endCxn id="81" idx="0"/>
          </p:cNvCxnSpPr>
          <p:nvPr/>
        </p:nvCxnSpPr>
        <p:spPr>
          <a:xfrm>
            <a:off x="19055155" y="18034754"/>
            <a:ext cx="2166819" cy="14512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字方塊 83"/>
          <p:cNvSpPr txBox="1"/>
          <p:nvPr/>
        </p:nvSpPr>
        <p:spPr>
          <a:xfrm>
            <a:off x="21331549" y="18946634"/>
            <a:ext cx="1855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Invalid row object</a:t>
            </a:r>
            <a:endParaRPr lang="zh-TW" altLang="en-US" dirty="0"/>
          </a:p>
        </p:txBody>
      </p:sp>
      <p:cxnSp>
        <p:nvCxnSpPr>
          <p:cNvPr id="41" name="直線單箭頭接點 40"/>
          <p:cNvCxnSpPr>
            <a:stCxn id="81" idx="3"/>
            <a:endCxn id="70" idx="1"/>
          </p:cNvCxnSpPr>
          <p:nvPr/>
        </p:nvCxnSpPr>
        <p:spPr>
          <a:xfrm flipV="1">
            <a:off x="22567630" y="20031840"/>
            <a:ext cx="14029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流程圖: 程序 86"/>
          <p:cNvSpPr/>
          <p:nvPr/>
        </p:nvSpPr>
        <p:spPr>
          <a:xfrm>
            <a:off x="19865168" y="23530617"/>
            <a:ext cx="2691312" cy="109173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Upload to cloud platform</a:t>
            </a:r>
            <a:endParaRPr lang="zh-TW" altLang="en-US" dirty="0"/>
          </a:p>
        </p:txBody>
      </p:sp>
      <p:sp>
        <p:nvSpPr>
          <p:cNvPr id="91" name="流程圖: 程序 90"/>
          <p:cNvSpPr/>
          <p:nvPr/>
        </p:nvSpPr>
        <p:spPr>
          <a:xfrm>
            <a:off x="19876318" y="21483060"/>
            <a:ext cx="2691312" cy="109173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Voice remind</a:t>
            </a:r>
            <a:endParaRPr lang="zh-TW" altLang="en-US" dirty="0"/>
          </a:p>
        </p:txBody>
      </p:sp>
      <p:sp>
        <p:nvSpPr>
          <p:cNvPr id="98" name="流程圖: 決策 97"/>
          <p:cNvSpPr/>
          <p:nvPr/>
        </p:nvSpPr>
        <p:spPr>
          <a:xfrm>
            <a:off x="15413539" y="23334611"/>
            <a:ext cx="3623094" cy="148374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If open the cloud copy</a:t>
            </a:r>
            <a:endParaRPr lang="zh-TW" altLang="en-US" dirty="0"/>
          </a:p>
        </p:txBody>
      </p:sp>
      <p:cxnSp>
        <p:nvCxnSpPr>
          <p:cNvPr id="47" name="直線單箭頭接點 46"/>
          <p:cNvCxnSpPr>
            <a:stCxn id="2" idx="3"/>
            <a:endCxn id="91" idx="1"/>
          </p:cNvCxnSpPr>
          <p:nvPr/>
        </p:nvCxnSpPr>
        <p:spPr>
          <a:xfrm flipV="1">
            <a:off x="19036633" y="22028927"/>
            <a:ext cx="839685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2" idx="2"/>
            <a:endCxn id="98" idx="0"/>
          </p:cNvCxnSpPr>
          <p:nvPr/>
        </p:nvCxnSpPr>
        <p:spPr>
          <a:xfrm>
            <a:off x="17225086" y="22770801"/>
            <a:ext cx="0" cy="563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接點 54"/>
          <p:cNvCxnSpPr>
            <a:stCxn id="91" idx="2"/>
            <a:endCxn id="98" idx="0"/>
          </p:cNvCxnSpPr>
          <p:nvPr/>
        </p:nvCxnSpPr>
        <p:spPr>
          <a:xfrm rot="5400000">
            <a:off x="18843621" y="20956258"/>
            <a:ext cx="759818" cy="39968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>
            <a:stCxn id="98" idx="3"/>
            <a:endCxn id="87" idx="1"/>
          </p:cNvCxnSpPr>
          <p:nvPr/>
        </p:nvCxnSpPr>
        <p:spPr>
          <a:xfrm>
            <a:off x="19036633" y="24076483"/>
            <a:ext cx="8285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流程圖: 決策 104"/>
          <p:cNvSpPr/>
          <p:nvPr/>
        </p:nvSpPr>
        <p:spPr>
          <a:xfrm>
            <a:off x="15421768" y="25364220"/>
            <a:ext cx="3623094" cy="148374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If open the FB remind</a:t>
            </a:r>
            <a:endParaRPr lang="zh-TW" altLang="en-US" dirty="0"/>
          </a:p>
        </p:txBody>
      </p:sp>
      <p:cxnSp>
        <p:nvCxnSpPr>
          <p:cNvPr id="64" name="直線單箭頭接點 63"/>
          <p:cNvCxnSpPr>
            <a:stCxn id="98" idx="2"/>
            <a:endCxn id="105" idx="0"/>
          </p:cNvCxnSpPr>
          <p:nvPr/>
        </p:nvCxnSpPr>
        <p:spPr>
          <a:xfrm>
            <a:off x="17225086" y="24818354"/>
            <a:ext cx="8229" cy="545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流程圖: 程序 107"/>
          <p:cNvSpPr/>
          <p:nvPr/>
        </p:nvSpPr>
        <p:spPr>
          <a:xfrm>
            <a:off x="19865168" y="25560224"/>
            <a:ext cx="2691312" cy="109173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Post a article</a:t>
            </a:r>
            <a:endParaRPr lang="zh-TW" altLang="en-US" dirty="0"/>
          </a:p>
        </p:txBody>
      </p:sp>
      <p:cxnSp>
        <p:nvCxnSpPr>
          <p:cNvPr id="66" name="直線單箭頭接點 65"/>
          <p:cNvCxnSpPr>
            <a:stCxn id="105" idx="3"/>
            <a:endCxn id="108" idx="1"/>
          </p:cNvCxnSpPr>
          <p:nvPr/>
        </p:nvCxnSpPr>
        <p:spPr>
          <a:xfrm flipV="1">
            <a:off x="19044862" y="26106091"/>
            <a:ext cx="8203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接點 67"/>
          <p:cNvCxnSpPr>
            <a:stCxn id="87" idx="2"/>
            <a:endCxn id="105" idx="0"/>
          </p:cNvCxnSpPr>
          <p:nvPr/>
        </p:nvCxnSpPr>
        <p:spPr>
          <a:xfrm rot="5400000">
            <a:off x="18851135" y="23004531"/>
            <a:ext cx="741870" cy="39775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圓角矩形 69"/>
          <p:cNvSpPr/>
          <p:nvPr/>
        </p:nvSpPr>
        <p:spPr>
          <a:xfrm>
            <a:off x="23970581" y="19769764"/>
            <a:ext cx="926422" cy="5241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圓角矩形 114"/>
          <p:cNvSpPr/>
          <p:nvPr/>
        </p:nvSpPr>
        <p:spPr>
          <a:xfrm>
            <a:off x="16761875" y="27655792"/>
            <a:ext cx="926422" cy="5241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3" name="直線單箭頭接點 72"/>
          <p:cNvCxnSpPr>
            <a:stCxn id="105" idx="2"/>
            <a:endCxn id="115" idx="0"/>
          </p:cNvCxnSpPr>
          <p:nvPr/>
        </p:nvCxnSpPr>
        <p:spPr>
          <a:xfrm flipH="1">
            <a:off x="17225086" y="26847963"/>
            <a:ext cx="8229" cy="807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流程圖: 決策 126"/>
          <p:cNvSpPr/>
          <p:nvPr/>
        </p:nvSpPr>
        <p:spPr>
          <a:xfrm>
            <a:off x="12417903" y="13386041"/>
            <a:ext cx="3623094" cy="148374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Check the input type</a:t>
            </a:r>
            <a:endParaRPr lang="zh-TW" altLang="en-US" dirty="0"/>
          </a:p>
        </p:txBody>
      </p:sp>
      <p:sp>
        <p:nvSpPr>
          <p:cNvPr id="131" name="文字方塊 130"/>
          <p:cNvSpPr txBox="1"/>
          <p:nvPr/>
        </p:nvSpPr>
        <p:spPr>
          <a:xfrm>
            <a:off x="14349973" y="15922723"/>
            <a:ext cx="71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string</a:t>
            </a:r>
            <a:endParaRPr lang="zh-TW" altLang="en-US" dirty="0"/>
          </a:p>
        </p:txBody>
      </p:sp>
      <p:sp>
        <p:nvSpPr>
          <p:cNvPr id="132" name="流程圖: 程序 131"/>
          <p:cNvSpPr/>
          <p:nvPr/>
        </p:nvSpPr>
        <p:spPr>
          <a:xfrm>
            <a:off x="-9804854" y="4434841"/>
            <a:ext cx="2691312" cy="109173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Generate the row object</a:t>
            </a:r>
            <a:endParaRPr lang="zh-TW" altLang="en-US" dirty="0"/>
          </a:p>
        </p:txBody>
      </p:sp>
      <p:sp>
        <p:nvSpPr>
          <p:cNvPr id="142" name="文字方塊 141"/>
          <p:cNvSpPr txBox="1"/>
          <p:nvPr/>
        </p:nvSpPr>
        <p:spPr>
          <a:xfrm>
            <a:off x="14350150" y="17565761"/>
            <a:ext cx="123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Row object</a:t>
            </a:r>
            <a:endParaRPr lang="zh-TW" altLang="en-US" dirty="0"/>
          </a:p>
        </p:txBody>
      </p:sp>
      <p:sp>
        <p:nvSpPr>
          <p:cNvPr id="150" name="流程圖: 程序 149"/>
          <p:cNvSpPr/>
          <p:nvPr/>
        </p:nvSpPr>
        <p:spPr>
          <a:xfrm>
            <a:off x="4653401" y="5184983"/>
            <a:ext cx="2691312" cy="109173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Get the previous setting</a:t>
            </a:r>
            <a:endParaRPr lang="zh-TW" altLang="en-US" dirty="0"/>
          </a:p>
        </p:txBody>
      </p:sp>
      <p:sp>
        <p:nvSpPr>
          <p:cNvPr id="151" name="流程圖: 程序 150"/>
          <p:cNvSpPr/>
          <p:nvPr/>
        </p:nvSpPr>
        <p:spPr>
          <a:xfrm>
            <a:off x="4653401" y="6957693"/>
            <a:ext cx="2691312" cy="109173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Show the corresponding widget</a:t>
            </a:r>
            <a:endParaRPr lang="zh-TW" altLang="en-US" dirty="0"/>
          </a:p>
        </p:txBody>
      </p:sp>
      <p:cxnSp>
        <p:nvCxnSpPr>
          <p:cNvPr id="125" name="直線單箭頭接點 124"/>
          <p:cNvCxnSpPr>
            <a:stCxn id="150" idx="2"/>
            <a:endCxn id="151" idx="0"/>
          </p:cNvCxnSpPr>
          <p:nvPr/>
        </p:nvCxnSpPr>
        <p:spPr>
          <a:xfrm>
            <a:off x="5999057" y="6276716"/>
            <a:ext cx="0" cy="680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單箭頭接點 127"/>
          <p:cNvCxnSpPr>
            <a:stCxn id="151" idx="2"/>
            <a:endCxn id="12" idx="0"/>
          </p:cNvCxnSpPr>
          <p:nvPr/>
        </p:nvCxnSpPr>
        <p:spPr>
          <a:xfrm>
            <a:off x="5999057" y="8049426"/>
            <a:ext cx="0" cy="680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單箭頭接點 158"/>
          <p:cNvCxnSpPr/>
          <p:nvPr/>
        </p:nvCxnSpPr>
        <p:spPr>
          <a:xfrm flipH="1">
            <a:off x="4109879" y="-1315456"/>
            <a:ext cx="182523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直線單箭頭接點 159"/>
          <p:cNvCxnSpPr/>
          <p:nvPr/>
        </p:nvCxnSpPr>
        <p:spPr>
          <a:xfrm flipH="1">
            <a:off x="4109879" y="955041"/>
            <a:ext cx="182523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肘形接點 137"/>
          <p:cNvCxnSpPr>
            <a:endCxn id="92" idx="2"/>
          </p:cNvCxnSpPr>
          <p:nvPr/>
        </p:nvCxnSpPr>
        <p:spPr>
          <a:xfrm rot="16200000" flipV="1">
            <a:off x="6195924" y="4443323"/>
            <a:ext cx="7424268" cy="5126688"/>
          </a:xfrm>
          <a:prstGeom prst="bentConnector3">
            <a:avLst>
              <a:gd name="adj1" fmla="val 851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肘形接點 142"/>
          <p:cNvCxnSpPr/>
          <p:nvPr/>
        </p:nvCxnSpPr>
        <p:spPr>
          <a:xfrm rot="5400000">
            <a:off x="10082168" y="7951834"/>
            <a:ext cx="5156200" cy="377733"/>
          </a:xfrm>
          <a:prstGeom prst="bentConnector3">
            <a:avLst>
              <a:gd name="adj1" fmla="val 4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肘形接點 145"/>
          <p:cNvCxnSpPr/>
          <p:nvPr/>
        </p:nvCxnSpPr>
        <p:spPr>
          <a:xfrm rot="5400000">
            <a:off x="11954427" y="6404528"/>
            <a:ext cx="4831248" cy="3797298"/>
          </a:xfrm>
          <a:prstGeom prst="bentConnector3">
            <a:avLst>
              <a:gd name="adj1" fmla="val 10020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肘形接點 154"/>
          <p:cNvCxnSpPr/>
          <p:nvPr/>
        </p:nvCxnSpPr>
        <p:spPr>
          <a:xfrm rot="5400000">
            <a:off x="15480089" y="6676165"/>
            <a:ext cx="4831247" cy="3254023"/>
          </a:xfrm>
          <a:prstGeom prst="bentConnector3">
            <a:avLst>
              <a:gd name="adj1" fmla="val 10020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肘形接點 186"/>
          <p:cNvCxnSpPr>
            <a:stCxn id="127" idx="2"/>
            <a:endCxn id="43" idx="1"/>
          </p:cNvCxnSpPr>
          <p:nvPr/>
        </p:nvCxnSpPr>
        <p:spPr>
          <a:xfrm rot="16200000" flipH="1">
            <a:off x="14351534" y="14747700"/>
            <a:ext cx="1422270" cy="16664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肘形接點 188"/>
          <p:cNvCxnSpPr>
            <a:stCxn id="127" idx="2"/>
            <a:endCxn id="52" idx="1"/>
          </p:cNvCxnSpPr>
          <p:nvPr/>
        </p:nvCxnSpPr>
        <p:spPr>
          <a:xfrm rot="16200000" flipH="1">
            <a:off x="13248270" y="15850963"/>
            <a:ext cx="3164970" cy="12026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文字方塊 189"/>
          <p:cNvSpPr txBox="1"/>
          <p:nvPr/>
        </p:nvSpPr>
        <p:spPr>
          <a:xfrm>
            <a:off x="18587200" y="12923392"/>
            <a:ext cx="2986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/>
              <a:t>MoneyHandler</a:t>
            </a:r>
            <a:endParaRPr lang="zh-TW" altLang="en-US" sz="3600" dirty="0"/>
          </a:p>
        </p:txBody>
      </p:sp>
      <p:sp>
        <p:nvSpPr>
          <p:cNvPr id="194" name="圓角矩形 193"/>
          <p:cNvSpPr/>
          <p:nvPr/>
        </p:nvSpPr>
        <p:spPr>
          <a:xfrm>
            <a:off x="13766238" y="12020358"/>
            <a:ext cx="926422" cy="524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input</a:t>
            </a:r>
            <a:endParaRPr lang="zh-TW" altLang="en-US" dirty="0"/>
          </a:p>
        </p:txBody>
      </p:sp>
      <p:cxnSp>
        <p:nvCxnSpPr>
          <p:cNvPr id="196" name="直線單箭頭接點 195"/>
          <p:cNvCxnSpPr>
            <a:stCxn id="194" idx="2"/>
            <a:endCxn id="127" idx="0"/>
          </p:cNvCxnSpPr>
          <p:nvPr/>
        </p:nvCxnSpPr>
        <p:spPr>
          <a:xfrm>
            <a:off x="14229449" y="12544509"/>
            <a:ext cx="1" cy="841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流程圖: 程序 196"/>
          <p:cNvSpPr/>
          <p:nvPr/>
        </p:nvSpPr>
        <p:spPr>
          <a:xfrm>
            <a:off x="-9804854" y="1321061"/>
            <a:ext cx="2691312" cy="109173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MoneyHandler</a:t>
            </a:r>
            <a:r>
              <a:rPr lang="en-US" altLang="zh-TW" dirty="0" smtClean="0"/>
              <a:t> work</a:t>
            </a:r>
            <a:endParaRPr lang="zh-TW" altLang="en-US" dirty="0"/>
          </a:p>
        </p:txBody>
      </p:sp>
      <p:cxnSp>
        <p:nvCxnSpPr>
          <p:cNvPr id="199" name="肘形接點 198"/>
          <p:cNvCxnSpPr>
            <a:endCxn id="3" idx="0"/>
          </p:cNvCxnSpPr>
          <p:nvPr/>
        </p:nvCxnSpPr>
        <p:spPr>
          <a:xfrm rot="10800000">
            <a:off x="-8443643" y="-536392"/>
            <a:ext cx="4408672" cy="2949186"/>
          </a:xfrm>
          <a:prstGeom prst="bentConnector4">
            <a:avLst>
              <a:gd name="adj1" fmla="val 63381"/>
              <a:gd name="adj2" fmla="val 1077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單箭頭接點 201"/>
          <p:cNvCxnSpPr>
            <a:stCxn id="3" idx="2"/>
          </p:cNvCxnSpPr>
          <p:nvPr/>
        </p:nvCxnSpPr>
        <p:spPr>
          <a:xfrm>
            <a:off x="-8443643" y="555341"/>
            <a:ext cx="10161" cy="762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肘形接點 203"/>
          <p:cNvCxnSpPr>
            <a:stCxn id="197" idx="2"/>
          </p:cNvCxnSpPr>
          <p:nvPr/>
        </p:nvCxnSpPr>
        <p:spPr>
          <a:xfrm rot="16200000" flipH="1">
            <a:off x="-7779127" y="1732722"/>
            <a:ext cx="504395" cy="18645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肘形接點 206"/>
          <p:cNvCxnSpPr>
            <a:endCxn id="132" idx="0"/>
          </p:cNvCxnSpPr>
          <p:nvPr/>
        </p:nvCxnSpPr>
        <p:spPr>
          <a:xfrm rot="10800000">
            <a:off x="-8459197" y="4434842"/>
            <a:ext cx="4017827" cy="3475445"/>
          </a:xfrm>
          <a:prstGeom prst="bentConnector4">
            <a:avLst>
              <a:gd name="adj1" fmla="val -703"/>
              <a:gd name="adj2" fmla="val 1065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流程圖: 程序 208"/>
          <p:cNvSpPr/>
          <p:nvPr/>
        </p:nvSpPr>
        <p:spPr>
          <a:xfrm>
            <a:off x="-9807523" y="5860751"/>
            <a:ext cx="2691312" cy="109173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MoneyHandler</a:t>
            </a:r>
            <a:r>
              <a:rPr lang="en-US" altLang="zh-TW" dirty="0" smtClean="0"/>
              <a:t> work</a:t>
            </a:r>
            <a:endParaRPr lang="zh-TW" altLang="en-US" dirty="0"/>
          </a:p>
        </p:txBody>
      </p:sp>
      <p:cxnSp>
        <p:nvCxnSpPr>
          <p:cNvPr id="211" name="肘形接點 210"/>
          <p:cNvCxnSpPr>
            <a:stCxn id="132" idx="2"/>
            <a:endCxn id="209" idx="0"/>
          </p:cNvCxnSpPr>
          <p:nvPr/>
        </p:nvCxnSpPr>
        <p:spPr>
          <a:xfrm rot="5400000">
            <a:off x="-8627620" y="5692328"/>
            <a:ext cx="334177" cy="26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肘形接點 212"/>
          <p:cNvCxnSpPr>
            <a:stCxn id="209" idx="2"/>
          </p:cNvCxnSpPr>
          <p:nvPr/>
        </p:nvCxnSpPr>
        <p:spPr>
          <a:xfrm rot="16200000" flipH="1">
            <a:off x="-7803801" y="6294418"/>
            <a:ext cx="551075" cy="18672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流程圖: 程序 213"/>
          <p:cNvSpPr/>
          <p:nvPr/>
        </p:nvSpPr>
        <p:spPr>
          <a:xfrm>
            <a:off x="-2450704" y="10823659"/>
            <a:ext cx="2691312" cy="109173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MoneyHandler</a:t>
            </a:r>
            <a:r>
              <a:rPr lang="en-US" altLang="zh-TW" dirty="0" smtClean="0"/>
              <a:t> work</a:t>
            </a:r>
            <a:endParaRPr lang="zh-TW" altLang="en-US" dirty="0"/>
          </a:p>
        </p:txBody>
      </p:sp>
      <p:cxnSp>
        <p:nvCxnSpPr>
          <p:cNvPr id="217" name="肘形接點 216"/>
          <p:cNvCxnSpPr>
            <a:endCxn id="214" idx="3"/>
          </p:cNvCxnSpPr>
          <p:nvPr/>
        </p:nvCxnSpPr>
        <p:spPr>
          <a:xfrm rot="5400000">
            <a:off x="-307709" y="10587125"/>
            <a:ext cx="1330719" cy="2340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肘形接點 218"/>
          <p:cNvCxnSpPr>
            <a:stCxn id="214" idx="1"/>
            <a:endCxn id="119" idx="1"/>
          </p:cNvCxnSpPr>
          <p:nvPr/>
        </p:nvCxnSpPr>
        <p:spPr>
          <a:xfrm rot="10800000" flipH="1">
            <a:off x="-2450704" y="7675976"/>
            <a:ext cx="358956" cy="3693550"/>
          </a:xfrm>
          <a:prstGeom prst="bentConnector3">
            <a:avLst>
              <a:gd name="adj1" fmla="val -636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467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92</Words>
  <Application>Microsoft Office PowerPoint</Application>
  <PresentationFormat>寬螢幕</PresentationFormat>
  <Paragraphs>32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sunner</dc:creator>
  <cp:lastModifiedBy>sunner</cp:lastModifiedBy>
  <cp:revision>13</cp:revision>
  <dcterms:created xsi:type="dcterms:W3CDTF">2016-10-08T03:11:05Z</dcterms:created>
  <dcterms:modified xsi:type="dcterms:W3CDTF">2016-10-08T05:26:16Z</dcterms:modified>
</cp:coreProperties>
</file>