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2" r:id="rId4"/>
    <p:sldId id="267" r:id="rId5"/>
    <p:sldId id="269" r:id="rId6"/>
    <p:sldId id="273" r:id="rId7"/>
    <p:sldId id="274" r:id="rId8"/>
    <p:sldId id="260" r:id="rId9"/>
    <p:sldId id="275" r:id="rId10"/>
    <p:sldId id="277" r:id="rId11"/>
    <p:sldId id="270" r:id="rId12"/>
    <p:sldId id="261" r:id="rId13"/>
    <p:sldId id="263" r:id="rId14"/>
    <p:sldId id="266" r:id="rId15"/>
    <p:sldId id="276" r:id="rId16"/>
    <p:sldId id="27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E8F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414" y="7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84AA43A-3F76-4A13-9CD6-36134EB429E3}" type="datetimeFigureOut">
              <a:rPr lang="en-US" altLang="zh-TW"/>
              <a:t>10/4/2016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850423A-8BCE-448E-A97B-03A88B2B12C1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F674A4F-2B7A-4ECB-A400-260B2FFC03C1}" type="datetimeFigureOut">
              <a:t>2016/10/4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1F2A70B-78F2-4DCF-B53B-C990D2FAFB8A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256" name="線條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手繪多邊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8" name="手繪多邊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9" name="手繪多邊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0" name="手繪多邊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1" name="手繪多邊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2" name="手繪多邊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3" name="手繪多邊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4" name="手繪多邊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5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6" name="手繪多邊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7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8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9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0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1" name="手繪多邊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2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3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4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5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6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7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8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9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0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1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2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3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4" name="手繪多邊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5" name="手繪多邊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6" name="手繪多邊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7" name="手繪多邊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8" name="手繪多邊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9" name="手繪多邊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0" name="手繪多邊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1" name="手繪多邊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2" name="手繪多邊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3" name="手繪多邊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4" name="手繪多邊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5" name="手繪多邊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6" name="手繪多邊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7" name="手繪多邊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8" name="手繪多邊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9" name="手繪多邊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0" name="手繪多邊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1" name="手繪多邊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2" name="手繪多邊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3" name="手繪多邊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4" name="手繪多邊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5" name="手繪多邊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6" name="手繪多邊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7" name="手繪多邊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8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9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0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1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2" name="手繪多邊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3" name="手繪多邊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4" name="手繪多邊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5" name="手繪多邊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6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7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8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9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0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1" name="手繪多邊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2" name="手繪多邊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3" name="手繪多邊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4" name="手繪多邊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5" name="手繪多邊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6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7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8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9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0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1" name="手繪多邊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2" name="手繪多邊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3" name="手繪多邊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4" name="手繪多邊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5" name="手繪多邊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6" name="手繪多邊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7" name="手繪多邊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8" name="手繪多邊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9" name="手繪多邊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0" name="手繪多邊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1" name="手繪多邊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2" name="手繪多邊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3" name="手繪多邊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4" name="手繪多邊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5" name="手繪多邊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6" name="手繪多邊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7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8" name="手繪多邊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9" name="手繪多邊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0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1" name="手繪多邊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2" name="手繪多邊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3" name="手繪多邊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4" name="手繪多邊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5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6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7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8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9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0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1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2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3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4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5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6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7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8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9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0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1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2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3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4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5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6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7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8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9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手繪多邊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9" name="手繪多邊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0" name="手繪多邊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8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9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0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1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2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3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4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5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6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7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8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9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0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1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2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3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4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5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6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7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8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9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0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1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6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7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8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9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5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6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7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8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9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5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6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7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8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9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0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1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marL="1956816" latinLnBrk="0">
              <a:defRPr lang="zh-TW"/>
            </a:lvl6pPr>
            <a:lvl7pPr marL="1956816" latinLnBrk="0">
              <a:defRPr lang="zh-TW"/>
            </a:lvl7pPr>
            <a:lvl8pPr marL="1956816" latinLnBrk="0">
              <a:defRPr lang="zh-TW"/>
            </a:lvl8pPr>
            <a:lvl9pPr marL="1956816"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線條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9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0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8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9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0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1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2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3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4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5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6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7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8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39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0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1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2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3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4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5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6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7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8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49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0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1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6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7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8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59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5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6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7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8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69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5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6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7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8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79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0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81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1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2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3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4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5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6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7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8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9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0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41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TW"/>
            </a:lvl2pPr>
            <a:lvl3pPr marL="777240" latinLnBrk="0">
              <a:defRPr lang="zh-TW"/>
            </a:lvl3pPr>
            <a:lvl4pPr marL="1005840" latinLnBrk="0">
              <a:defRPr lang="zh-TW"/>
            </a:lvl4pPr>
            <a:lvl5pPr marL="1234440" latinLnBrk="0">
              <a:defRPr lang="zh-TW"/>
            </a:lvl5pPr>
            <a:lvl6pPr marL="1463040" latinLnBrk="0">
              <a:defRPr lang="zh-TW" baseline="0"/>
            </a:lvl6pPr>
            <a:lvl7pPr marL="1691640" latinLnBrk="0">
              <a:defRPr lang="zh-TW" baseline="0"/>
            </a:lvl7pPr>
            <a:lvl8pPr marL="1920240" latinLnBrk="0">
              <a:defRPr lang="zh-TW" baseline="0"/>
            </a:lvl8pPr>
            <a:lvl9pPr marL="2148840"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線條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手繪多邊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7" name="手繪多邊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8" name="手繪多邊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59" name="手繪多邊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0" name="手繪多邊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1" name="手繪多邊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2" name="手繪多邊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3" name="手繪多邊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4" name="手繪多邊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5" name="手繪多邊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6" name="手繪多邊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7" name="手繪多邊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8" name="手繪多邊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69" name="手繪多邊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0" name="手繪多邊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1" name="手繪多邊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2" name="手繪多邊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3" name="手繪多邊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4" name="手繪多邊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5" name="手繪多邊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6" name="手繪多邊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7" name="手繪多邊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8" name="手繪多邊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79" name="手繪多邊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0" name="手繪多邊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1" name="手繪多邊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2" name="手繪多邊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3" name="手繪多邊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4" name="手繪多邊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5" name="手繪多邊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6" name="手繪多邊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7" name="手繪多邊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8" name="手繪多邊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89" name="手繪多邊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0" name="手繪多邊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1" name="手繪多邊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2" name="手繪多邊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3" name="手繪多邊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4" name="手繪多邊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5" name="手繪多邊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6" name="手繪多邊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7" name="手繪多邊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8" name="手繪多邊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299" name="手繪多邊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0" name="手繪多邊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1" name="手繪多邊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2" name="手繪多邊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3" name="手繪多邊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4" name="手繪多邊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5" name="手繪多邊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6" name="手繪多邊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7" name="手繪多邊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8" name="手繪多邊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09" name="手繪多邊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0" name="手繪多邊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1" name="手繪多邊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2" name="手繪多邊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3" name="手繪多邊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4" name="手繪多邊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5" name="手繪多邊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6" name="手繪多邊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7" name="手繪多邊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8" name="手繪多邊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19" name="手繪多邊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0" name="手繪多邊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1" name="手繪多邊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2" name="手繪多邊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3" name="手繪多邊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4" name="手繪多邊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5" name="手繪多邊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6" name="手繪多邊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7" name="手繪多邊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8" name="手繪多邊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29" name="手繪多邊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0" name="手繪多邊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1" name="手繪多邊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2" name="手繪多邊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3" name="手繪多邊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4" name="手繪多邊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5" name="手繪多邊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6" name="手繪多邊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7" name="手繪多邊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8" name="手繪多邊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39" name="手繪多邊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0" name="手繪多邊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1" name="手繪多邊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2" name="手繪多邊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3" name="手繪多邊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4" name="手繪多邊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5" name="手繪多邊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6" name="手繪多邊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7" name="手繪多邊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8" name="手繪多邊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49" name="手繪多邊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0" name="手繪多邊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1" name="手繪多邊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2" name="手繪多邊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3" name="手繪多邊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4" name="手繪多邊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5" name="手繪多邊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6" name="手繪多邊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7" name="手繪多邊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8" name="手繪多邊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59" name="手繪多邊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0" name="手繪多邊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1" name="手繪多邊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2" name="手繪多邊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3" name="手繪多邊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4" name="手繪多邊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5" name="手繪多邊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6" name="手繪多邊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7" name="手繪多邊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8" name="手繪多邊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69" name="手繪多邊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0" name="手繪多邊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1" name="手繪多邊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2" name="手繪多邊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3" name="手繪多邊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4" name="手繪多邊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5" name="手繪多邊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6" name="手繪多邊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7" name="手繪多邊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  <p:sp>
          <p:nvSpPr>
            <p:cNvPr id="378" name="手繪多邊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TW" sz="44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0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1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2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3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4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5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6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7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8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1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2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 baseline="0"/>
            </a:lvl7pPr>
            <a:lvl8pPr marL="1956816" latinLnBrk="0">
              <a:defRPr lang="zh-TW" sz="1600" baseline="0"/>
            </a:lvl8pPr>
            <a:lvl9pPr marL="1956816"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/>
            </a:lvl7pPr>
            <a:lvl8pPr marL="1956816" latinLnBrk="0">
              <a:defRPr lang="zh-TW" sz="1600" baseline="0"/>
            </a:lvl8pPr>
            <a:lvl9pPr marL="1956816"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手繪多邊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2" name="手繪多邊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3" name="手繪多邊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4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5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6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7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8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1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2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3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4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 baseline="0"/>
            </a:lvl7pPr>
            <a:lvl8pPr marL="1956816" latinLnBrk="0">
              <a:defRPr lang="zh-TW" sz="1600" baseline="0"/>
            </a:lvl8pPr>
            <a:lvl9pPr marL="1956816"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marL="1956816" latinLnBrk="0">
              <a:defRPr lang="zh-TW" sz="1600"/>
            </a:lvl5pPr>
            <a:lvl6pPr marL="1956816" latinLnBrk="0">
              <a:defRPr lang="zh-TW" sz="1600"/>
            </a:lvl6pPr>
            <a:lvl7pPr marL="1956816" latinLnBrk="0">
              <a:defRPr lang="zh-TW" sz="1600"/>
            </a:lvl7pPr>
            <a:lvl8pPr marL="1956816" latinLnBrk="0">
              <a:defRPr lang="zh-TW" sz="1600"/>
            </a:lvl8pPr>
            <a:lvl9pPr marL="1956816"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線條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手繪多邊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8" name="手繪多邊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59" name="手繪多邊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0" name="手繪多邊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1" name="手繪多邊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2" name="手繪多邊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3" name="手繪多邊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4" name="手繪多邊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5" name="手繪多邊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6" name="手繪多邊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7" name="手繪多邊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8" name="手繪多邊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69" name="手繪多邊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0" name="手繪多邊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1" name="手繪多邊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2" name="手繪多邊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3" name="手繪多邊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4" name="手繪多邊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5" name="手繪多邊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6" name="手繪多邊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7" name="手繪多邊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8" name="手繪多邊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79" name="手繪多邊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0" name="手繪多邊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1" name="手繪多邊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2" name="手繪多邊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3" name="手繪多邊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4" name="手繪多邊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5" name="手繪多邊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6" name="手繪多邊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7" name="手繪多邊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8" name="手繪多邊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89" name="手繪多邊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0" name="手繪多邊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1" name="手繪多邊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2" name="手繪多邊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3" name="手繪多邊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4" name="手繪多邊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5" name="手繪多邊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6" name="手繪多邊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7" name="手繪多邊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8" name="手繪多邊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199" name="手繪多邊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0" name="手繪多邊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1" name="手繪多邊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2" name="手繪多邊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3" name="手繪多邊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4" name="手繪多邊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5" name="手繪多邊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6" name="手繪多邊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7" name="手繪多邊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8" name="手繪多邊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09" name="手繪多邊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0" name="手繪多邊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1" name="手繪多邊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2" name="手繪多邊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3" name="手繪多邊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4" name="手繪多邊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5" name="手繪多邊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6" name="手繪多邊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7" name="手繪多邊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8" name="手繪多邊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19" name="手繪多邊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0" name="手繪多邊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1" name="手繪多邊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2" name="手繪多邊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3" name="手繪多邊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4" name="手繪多邊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5" name="手繪多邊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6" name="手繪多邊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7" name="手繪多邊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8" name="手繪多邊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29" name="手繪多邊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  <p:sp>
          <p:nvSpPr>
            <p:cNvPr id="230" name="手繪多邊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>
                <a:ln>
                  <a:noFill/>
                </a:ln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外框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群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群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手繪多邊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5" name="手繪多邊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6" name="手繪多邊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1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4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5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6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7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8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9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0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1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2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3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4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5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6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7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8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9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0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1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2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3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4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5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6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7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2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3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4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5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1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2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3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4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5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1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2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3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4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5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6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7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群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1" name="手繪多邊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2" name="手繪多邊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7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0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1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2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3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4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5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6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7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8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9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0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1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2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3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4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5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6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7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8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9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0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1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2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3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8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9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0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1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7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8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9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0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1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7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8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9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0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1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2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3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群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群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手繪多邊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5" name="手繪多邊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6" name="手繪多邊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7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8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9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0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1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2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3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4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5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6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7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8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9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0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1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2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3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4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5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6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7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8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9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0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1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2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3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4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5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6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7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8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9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0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1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2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3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4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5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6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7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8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9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0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1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2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3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4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5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6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7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8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9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0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1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2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3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4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5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6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7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8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9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0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1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2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3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4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5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6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7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群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3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4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5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6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7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8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9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0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1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2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3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4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5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6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7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8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9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0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1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2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3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4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5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6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7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8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9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0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1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2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3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4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5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6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7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8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9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0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1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2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3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4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5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6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7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8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9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0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1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2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3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4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5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6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7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8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9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0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1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2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3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4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5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6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7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8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9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0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1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2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3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 baseline="0"/>
            </a:lvl7pPr>
            <a:lvl8pPr latinLnBrk="0">
              <a:defRPr lang="zh-TW" sz="1600" baseline="0"/>
            </a:lvl8pPr>
            <a:lvl9pPr latinLnBrk="0">
              <a:defRPr lang="zh-TW" sz="16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外框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群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群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手繪多邊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4" name="手繪多邊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5" name="手繪多邊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0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5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3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4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5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6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7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8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69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0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1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2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3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4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5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6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7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8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79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0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1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2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3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4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5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6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8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1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2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3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4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9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0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1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2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3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4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0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0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1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2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3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4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5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916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群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手繪多邊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0" name="手繪多邊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1" name="手繪多邊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2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3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4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5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6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7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8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79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0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1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2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3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4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5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6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7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8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89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0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1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2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3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4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5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6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7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8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99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0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1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2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3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4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5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6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7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8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09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0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1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2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3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4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5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6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7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8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19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0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1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2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3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4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5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6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7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8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29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0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1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2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3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4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5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6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7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8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39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0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1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842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群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群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手繪多邊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4" name="手繪多邊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5" name="手繪多邊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6" name="手繪多邊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7" name="手繪多邊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8" name="手繪多邊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9" name="手繪多邊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0" name="手繪多邊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1" name="手繪多邊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2" name="手繪多邊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3" name="手繪多邊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4" name="手繪多邊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5" name="手繪多邊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6" name="手繪多邊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7" name="手繪多邊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8" name="手繪多邊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09" name="手繪多邊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0" name="手繪多邊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1" name="手繪多邊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2" name="手繪多邊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3" name="手繪多邊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4" name="手繪多邊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5" name="手繪多邊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6" name="手繪多邊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7" name="手繪多邊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8" name="手繪多邊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19" name="手繪多邊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0" name="手繪多邊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1" name="手繪多邊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2" name="手繪多邊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3" name="手繪多邊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4" name="手繪多邊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5" name="手繪多邊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6" name="手繪多邊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7" name="手繪多邊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8" name="手繪多邊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29" name="手繪多邊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0" name="手繪多邊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1" name="手繪多邊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2" name="手繪多邊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3" name="手繪多邊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4" name="手繪多邊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5" name="手繪多邊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6" name="手繪多邊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7" name="手繪多邊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8" name="手繪多邊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39" name="手繪多邊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0" name="手繪多邊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1" name="手繪多邊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2" name="手繪多邊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3" name="手繪多邊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4" name="手繪多邊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5" name="手繪多邊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6" name="手繪多邊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7" name="手繪多邊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8" name="手繪多邊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49" name="手繪多邊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0" name="手繪多邊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1" name="手繪多邊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2" name="手繪多邊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3" name="手繪多邊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4" name="手繪多邊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5" name="手繪多邊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6" name="手繪多邊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7" name="手繪多邊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8" name="手繪多邊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59" name="手繪多邊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0" name="手繪多邊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1" name="手繪多邊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2" name="手繪多邊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3" name="手繪多邊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4" name="手繪多邊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5" name="手繪多邊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766" name="手繪多邊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群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手繪多邊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0" name="手繪多邊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1" name="手繪多邊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2" name="手繪多邊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3" name="手繪多邊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4" name="手繪多邊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5" name="手繪多邊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6" name="手繪多邊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7" name="手繪多邊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8" name="手繪多邊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29" name="手繪多邊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0" name="手繪多邊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1" name="手繪多邊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2" name="手繪多邊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3" name="手繪多邊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4" name="手繪多邊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5" name="手繪多邊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6" name="手繪多邊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7" name="手繪多邊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8" name="手繪多邊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39" name="手繪多邊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0" name="手繪多邊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1" name="手繪多邊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2" name="手繪多邊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3" name="手繪多邊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4" name="手繪多邊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5" name="手繪多邊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6" name="手繪多邊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7" name="手繪多邊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8" name="手繪多邊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49" name="手繪多邊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0" name="手繪多邊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1" name="手繪多邊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2" name="手繪多邊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3" name="手繪多邊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4" name="手繪多邊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5" name="手繪多邊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6" name="手繪多邊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7" name="手繪多邊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8" name="手繪多邊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59" name="手繪多邊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0" name="手繪多邊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1" name="手繪多邊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2" name="手繪多邊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3" name="手繪多邊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4" name="手繪多邊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5" name="手繪多邊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6" name="手繪多邊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7" name="手繪多邊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8" name="手繪多邊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69" name="手繪多邊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0" name="手繪多邊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1" name="手繪多邊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2" name="手繪多邊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3" name="手繪多邊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4" name="手繪多邊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5" name="手繪多邊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6" name="手繪多邊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7" name="手繪多邊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8" name="手繪多邊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79" name="手繪多邊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0" name="手繪多邊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1" name="手繪多邊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2" name="手繪多邊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3" name="手繪多邊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4" name="手繪多邊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5" name="手繪多邊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6" name="手繪多邊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7" name="手繪多邊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8" name="手繪多邊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89" name="手繪多邊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0" name="手繪多邊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1" name="手繪多邊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  <p:sp>
              <p:nvSpPr>
                <p:cNvPr id="692" name="手繪多邊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16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2016/10/4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AFE8FB1-0A7A-443E-AAF7-31D4FA1AA312}" type="datetimeFigureOut">
              <a:rPr lang="en-US" altLang="zh-TW" smtClean="0"/>
              <a:pPr/>
              <a:t>10/4/2016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5BA54BD-C84D-46CE-8B72-31BFB26ABA4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語音</a:t>
            </a:r>
            <a:r>
              <a:rPr lang="zh-TW" altLang="en-US" dirty="0" smtClean="0"/>
              <a:t>記帳軟體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Gerli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“</a:t>
            </a:r>
            <a:r>
              <a:rPr lang="en-US" altLang="zh-TW" dirty="0" err="1" smtClean="0"/>
              <a:t>Gerli</a:t>
            </a:r>
            <a:r>
              <a:rPr lang="zh-TW" altLang="en-US" dirty="0" smtClean="0"/>
              <a:t>在手，錢錢無窮</a:t>
            </a:r>
            <a:r>
              <a:rPr lang="en-US" altLang="zh-TW" dirty="0" smtClean="0"/>
              <a:t>”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989956" y="2564904"/>
            <a:ext cx="32403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8800" dirty="0" err="1" smtClean="0">
                <a:solidFill>
                  <a:schemeClr val="accent2">
                    <a:lumMod val="75000"/>
                  </a:schemeClr>
                </a:solidFill>
              </a:rPr>
              <a:t>Gerli</a:t>
            </a:r>
            <a:endParaRPr lang="zh-TW" altLang="en-US" sz="8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54252" y="3663666"/>
            <a:ext cx="482453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dirty="0" smtClean="0"/>
              <a:t>是您記帳的好選擇</a:t>
            </a:r>
            <a:r>
              <a:rPr lang="en-US" altLang="zh-TW" sz="4400" dirty="0" smtClean="0"/>
              <a:t>!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30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底圖</a:t>
            </a:r>
            <a:r>
              <a:rPr lang="en-US" altLang="zh-TW" dirty="0"/>
              <a:t>(</a:t>
            </a:r>
            <a:r>
              <a:rPr lang="zh-TW" altLang="en-US" dirty="0"/>
              <a:t>可複製用</a:t>
            </a:r>
            <a:r>
              <a:rPr lang="en-US" altLang="zh-TW" dirty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底圖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可複製用</a:t>
            </a:r>
            <a:r>
              <a:rPr lang="en-US" altLang="zh-TW" dirty="0" smtClean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底圖</a:t>
            </a:r>
            <a:r>
              <a:rPr lang="en-US" altLang="zh-TW" dirty="0"/>
              <a:t>(</a:t>
            </a:r>
            <a:r>
              <a:rPr lang="zh-TW" altLang="en-US" dirty="0"/>
              <a:t>可複製用</a:t>
            </a:r>
            <a:r>
              <a:rPr lang="en-US" altLang="zh-TW" dirty="0"/>
              <a:t>)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5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mtClean="0"/>
              <a:t>底圖</a:t>
            </a:r>
            <a:r>
              <a:rPr lang="en-US" altLang="zh-TW" smtClean="0"/>
              <a:t>(</a:t>
            </a:r>
            <a:r>
              <a:rPr lang="zh-TW" altLang="en-US" smtClean="0"/>
              <a:t>可複製用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3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mtClean="0"/>
              <a:t>底圖</a:t>
            </a:r>
            <a:r>
              <a:rPr lang="en-US" altLang="zh-TW" smtClean="0"/>
              <a:t>(</a:t>
            </a:r>
            <a:r>
              <a:rPr lang="zh-TW" altLang="en-US" smtClean="0"/>
              <a:t>可複製用</a:t>
            </a:r>
            <a:r>
              <a:rPr lang="en-US" altLang="zh-TW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1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 txBox="1">
            <a:spLocks/>
          </p:cNvSpPr>
          <p:nvPr/>
        </p:nvSpPr>
        <p:spPr>
          <a:xfrm>
            <a:off x="2422004" y="980728"/>
            <a:ext cx="9144000" cy="9479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TW"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TW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TW" altLang="en-US" dirty="0" smtClean="0"/>
              <a:t>在科技方便的現代，生活步調越來越快</a:t>
            </a:r>
          </a:p>
          <a:p>
            <a:pPr marL="0" indent="0" algn="ctr">
              <a:buFont typeface="Wingdings" pitchFamily="2" charset="2"/>
              <a:buNone/>
            </a:pPr>
            <a:r>
              <a:rPr lang="zh-TW" altLang="en-US" dirty="0" smtClean="0"/>
              <a:t>許多人或許會想要有方便的方式記帳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8" y="2114575"/>
            <a:ext cx="4248472" cy="301255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853544" y="5498951"/>
            <a:ext cx="8441060" cy="77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dirty="0" smtClean="0"/>
              <a:t>記帳軟體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就成為市面上熱門的</a:t>
            </a:r>
            <a:r>
              <a:rPr lang="en-US" altLang="zh-TW" sz="2400" dirty="0" smtClean="0"/>
              <a:t>App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 smtClean="0"/>
              <a:t>市面上有眾多類似的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，百家爭鳴</a:t>
            </a:r>
            <a:endParaRPr lang="zh-TW" altLang="en-US" sz="2400" dirty="0"/>
          </a:p>
        </p:txBody>
      </p:sp>
      <p:sp>
        <p:nvSpPr>
          <p:cNvPr id="5" name="標題 12"/>
          <p:cNvSpPr txBox="1">
            <a:spLocks/>
          </p:cNvSpPr>
          <p:nvPr/>
        </p:nvSpPr>
        <p:spPr>
          <a:xfrm>
            <a:off x="1269368" y="679376"/>
            <a:ext cx="2699790" cy="602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mtClean="0"/>
              <a:t>現代人的記帳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快速的記帳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4" y="1905000"/>
            <a:ext cx="8892478" cy="181203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但為了滿足城市人步調快的需求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方便且快速的</a:t>
            </a:r>
            <a:r>
              <a:rPr lang="zh-TW" altLang="en-US" dirty="0"/>
              <a:t>記帳</a:t>
            </a:r>
            <a:r>
              <a:rPr lang="en-US" altLang="zh-TW" dirty="0" smtClean="0"/>
              <a:t>App</a:t>
            </a:r>
          </a:p>
          <a:p>
            <a:pPr marL="0" indent="0">
              <a:buNone/>
            </a:pPr>
            <a:r>
              <a:rPr lang="zh-TW" altLang="en-US" dirty="0" smtClean="0"/>
              <a:t>成為了城市人的必須品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2414" y="4437112"/>
            <a:ext cx="262778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4400" dirty="0" smtClean="0"/>
              <a:t>因此</a:t>
            </a:r>
            <a:r>
              <a:rPr lang="en-US" altLang="zh-TW" sz="4400" dirty="0" smtClean="0"/>
              <a:t>…….</a:t>
            </a:r>
            <a:endParaRPr lang="zh-TW" altLang="en-US" sz="4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158308" y="3910814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4000" dirty="0">
                <a:solidFill>
                  <a:schemeClr val="accent2">
                    <a:lumMod val="75000"/>
                  </a:schemeClr>
                </a:solidFill>
              </a:rPr>
              <a:t>語音記帳</a:t>
            </a: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軟體</a:t>
            </a:r>
            <a:endParaRPr lang="en-US" altLang="zh-TW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TW" sz="8000" dirty="0" err="1" smtClean="0">
                <a:solidFill>
                  <a:srgbClr val="E8F814"/>
                </a:solidFill>
              </a:rPr>
              <a:t>Gerli</a:t>
            </a:r>
            <a:endParaRPr lang="zh-TW" altLang="en-US" sz="8000" dirty="0" smtClean="0">
              <a:solidFill>
                <a:srgbClr val="E8F814"/>
              </a:solidFill>
            </a:endParaRPr>
          </a:p>
          <a:p>
            <a:pPr algn="r">
              <a:lnSpc>
                <a:spcPct val="90000"/>
              </a:lnSpc>
            </a:pPr>
            <a:r>
              <a:rPr lang="zh-TW" altLang="en-US" sz="4000" dirty="0" smtClean="0">
                <a:solidFill>
                  <a:schemeClr val="accent2">
                    <a:lumMod val="75000"/>
                  </a:schemeClr>
                </a:solidFill>
              </a:rPr>
              <a:t>就此誕生了</a:t>
            </a:r>
            <a:endParaRPr lang="zh-TW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Gerli</a:t>
            </a:r>
            <a:r>
              <a:rPr lang="zh-TW" altLang="en-US" dirty="0"/>
              <a:t>記帳功能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355975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本軟體</a:t>
            </a:r>
            <a:r>
              <a:rPr lang="en-US" altLang="zh-TW" dirty="0" err="1"/>
              <a:t>Gerli</a:t>
            </a:r>
            <a:r>
              <a:rPr lang="zh-TW" altLang="zh-TW" dirty="0"/>
              <a:t>將</a:t>
            </a:r>
            <a:r>
              <a:rPr lang="zh-TW" altLang="zh-TW" dirty="0" smtClean="0"/>
              <a:t>提供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zh-TW" sz="2800" b="1" dirty="0" smtClean="0">
                <a:solidFill>
                  <a:schemeClr val="accent2">
                    <a:lumMod val="75000"/>
                  </a:schemeClr>
                </a:solidFill>
              </a:rPr>
              <a:t>語音</a:t>
            </a:r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輸入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按鈕點擊輸入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輸入特定自然語言格式</a:t>
            </a:r>
            <a:endParaRPr lang="en-US" altLang="zh-TW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三種輸入</a:t>
            </a:r>
            <a:r>
              <a:rPr lang="zh-TW" altLang="en-US" dirty="0"/>
              <a:t>記帳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/>
              <a:t>讓使用者可以輸入自己的支出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82444" y="1968500"/>
            <a:ext cx="5328592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8800" dirty="0" smtClean="0"/>
              <a:t>這裡可以放圖片或文字</a:t>
            </a:r>
            <a:endParaRPr lang="zh-TW" altLang="en-US" sz="8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071" y="1905000"/>
            <a:ext cx="5976664" cy="3986496"/>
          </a:xfrm>
          <a:prstGeom prst="rect">
            <a:avLst/>
          </a:prstGeom>
        </p:spPr>
      </p:pic>
      <p:sp>
        <p:nvSpPr>
          <p:cNvPr id="6" name="橢圓形圖說文字 5"/>
          <p:cNvSpPr/>
          <p:nvPr/>
        </p:nvSpPr>
        <p:spPr>
          <a:xfrm>
            <a:off x="6526460" y="776257"/>
            <a:ext cx="2664296" cy="1192243"/>
          </a:xfrm>
          <a:prstGeom prst="wedgeEllipseCallout">
            <a:avLst>
              <a:gd name="adj1" fmla="val 81820"/>
              <a:gd name="adj2" fmla="val 12220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err="1"/>
              <a:t>Gerli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 smtClean="0"/>
              <a:t>Gerli</a:t>
            </a:r>
            <a:r>
              <a:rPr lang="zh-TW" altLang="en-US" dirty="0" smtClean="0"/>
              <a:t>記帳吐槽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1396" y="1700808"/>
            <a:ext cx="9145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/>
              <a:t>若您是愛花錢卻時常忘記節制的人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可以開啟</a:t>
            </a:r>
            <a:r>
              <a:rPr lang="zh-TW" altLang="en-US" sz="2400" dirty="0" smtClean="0">
                <a:solidFill>
                  <a:srgbClr val="FFFF00"/>
                </a:solidFill>
              </a:rPr>
              <a:t>吐槽功能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本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可以在您花錢輸入記帳後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 err="1" smtClean="0"/>
              <a:t>Gerli</a:t>
            </a:r>
            <a:r>
              <a:rPr lang="zh-TW" altLang="en-US" sz="2400" dirty="0" smtClean="0"/>
              <a:t>就會</a:t>
            </a:r>
            <a:r>
              <a:rPr lang="zh-TW" altLang="en-US" sz="2400" dirty="0" smtClean="0">
                <a:solidFill>
                  <a:srgbClr val="FF0000"/>
                </a:solidFill>
              </a:rPr>
              <a:t>開啟聲音對你吐槽</a:t>
            </a:r>
            <a:r>
              <a:rPr lang="en-US" altLang="zh-TW" sz="2400" dirty="0" smtClean="0"/>
              <a:t>!!!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提醒你少花點錢</a:t>
            </a:r>
            <a:r>
              <a:rPr lang="en-US" altLang="zh-TW" sz="2400" dirty="0" smtClean="0"/>
              <a:t>~~~</a:t>
            </a:r>
            <a:r>
              <a:rPr lang="zh-TW" altLang="en-US" sz="2400" dirty="0" smtClean="0"/>
              <a:t>達成省錢目的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212976"/>
            <a:ext cx="5112568" cy="3253452"/>
          </a:xfrm>
          <a:prstGeom prst="rect">
            <a:avLst/>
          </a:prstGeom>
        </p:spPr>
      </p:pic>
      <p:sp>
        <p:nvSpPr>
          <p:cNvPr id="7" name="圓角矩形圖說文字 6"/>
          <p:cNvSpPr/>
          <p:nvPr/>
        </p:nvSpPr>
        <p:spPr>
          <a:xfrm>
            <a:off x="6598468" y="785019"/>
            <a:ext cx="3960440" cy="2067917"/>
          </a:xfrm>
          <a:prstGeom prst="wedgeRoundRectCallout">
            <a:avLst>
              <a:gd name="adj1" fmla="val 27909"/>
              <a:gd name="adj2" fmla="val 6434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你今天吃晚餐花</a:t>
            </a:r>
            <a:r>
              <a:rPr lang="en-US" altLang="zh-TW" dirty="0"/>
              <a:t>5</a:t>
            </a:r>
            <a:r>
              <a:rPr lang="en-US" altLang="zh-TW" dirty="0" smtClean="0"/>
              <a:t>00</a:t>
            </a:r>
            <a:r>
              <a:rPr lang="zh-TW" altLang="en-US" dirty="0" smtClean="0"/>
              <a:t>元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消薄了你的錢包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增厚了你的肚圍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06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909836" y="548680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 smtClean="0"/>
              <a:t>Gerli</a:t>
            </a:r>
            <a:r>
              <a:rPr lang="zh-TW" altLang="en-US" dirty="0" smtClean="0"/>
              <a:t>雲端備份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477788" y="1884888"/>
            <a:ext cx="586814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此外，</a:t>
            </a:r>
            <a:r>
              <a:rPr lang="en-US" altLang="zh-TW" sz="2400" dirty="0" err="1"/>
              <a:t>Gerli</a:t>
            </a:r>
            <a:r>
              <a:rPr lang="zh-TW" altLang="en-US" sz="2400" dirty="0"/>
              <a:t>也將提供雲端同步</a:t>
            </a:r>
            <a:r>
              <a:rPr lang="zh-TW" altLang="en-US" sz="2400" dirty="0" smtClean="0"/>
              <a:t>功能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將</a:t>
            </a:r>
            <a:r>
              <a:rPr lang="zh-TW" altLang="en-US" sz="2400" dirty="0"/>
              <a:t>帳本傳入您所慣用的的雲端硬碟做</a:t>
            </a:r>
            <a:r>
              <a:rPr lang="zh-TW" altLang="en-US" sz="2400" dirty="0" smtClean="0"/>
              <a:t>備份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假如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哪天手機無法正常運作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</a:p>
          <a:p>
            <a:pPr>
              <a:lnSpc>
                <a:spcPct val="150000"/>
              </a:lnSpc>
            </a:pPr>
            <a:r>
              <a:rPr lang="zh-TW" altLang="en-US" sz="2400" dirty="0" smtClean="0"/>
              <a:t>不怕</a:t>
            </a:r>
            <a:r>
              <a:rPr lang="zh-TW" altLang="en-US" sz="2400" dirty="0"/>
              <a:t>您的帳本消失，只要從雲端即可輕鬆找回您的帳本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790697"/>
            <a:ext cx="5732874" cy="32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2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altLang="zh-TW" dirty="0" err="1"/>
              <a:t>Gerli</a:t>
            </a:r>
            <a:r>
              <a:rPr lang="zh-TW" altLang="en-US" dirty="0" smtClean="0"/>
              <a:t>記帳圖</a:t>
            </a:r>
            <a:r>
              <a:rPr lang="zh-TW" altLang="en-US" dirty="0"/>
              <a:t>表</a:t>
            </a:r>
            <a:endParaRPr 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1521396" y="1844824"/>
            <a:ext cx="91450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並提供簡易的圖表與統計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讓</a:t>
            </a:r>
            <a:r>
              <a:rPr lang="zh-TW" altLang="en-US" sz="2400" dirty="0"/>
              <a:t>使用者可輕鬆知道自己的金流情況。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73932" y="350100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4000" dirty="0" smtClean="0"/>
              <a:t>或許這裡可以插入簡易圖表示意圖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2284" y="3475732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4000" dirty="0" smtClean="0"/>
              <a:t>或許這裡可以插入簡易圖表示意圖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766080"/>
            <a:ext cx="2991708" cy="39032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063" y="2808312"/>
            <a:ext cx="3032335" cy="386104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216" y="2808312"/>
            <a:ext cx="2832739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909836" y="548680"/>
            <a:ext cx="9143998" cy="10207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3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 smtClean="0"/>
              <a:t>Gerli</a:t>
            </a:r>
            <a:r>
              <a:rPr lang="zh-TW" altLang="en-US" dirty="0" smtClean="0"/>
              <a:t> </a:t>
            </a:r>
            <a:r>
              <a:rPr lang="zh-TW" altLang="en-US" dirty="0" smtClean="0"/>
              <a:t>社群</a:t>
            </a:r>
            <a:r>
              <a:rPr lang="zh-TW" altLang="en-US" dirty="0"/>
              <a:t>功能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21804" y="2060848"/>
            <a:ext cx="5724644" cy="280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當月底快吃土的時候，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dirty="0" err="1" smtClean="0"/>
              <a:t>Gerli</a:t>
            </a:r>
            <a:r>
              <a:rPr lang="zh-TW" altLang="en-US" sz="2400" dirty="0" smtClean="0"/>
              <a:t>會向您的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社群朋友傳送訊息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告訴您的好友，您已經吃土，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需要大家幫忙督促。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周遭人關心之下，能更加有制自力存錢。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700808"/>
            <a:ext cx="52705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Gerli</a:t>
            </a:r>
            <a:r>
              <a:rPr lang="zh-TW" altLang="en-US" dirty="0"/>
              <a:t> </a:t>
            </a:r>
            <a:r>
              <a:rPr lang="zh-TW" altLang="en-US" dirty="0" smtClean="0"/>
              <a:t>貼心提醒</a:t>
            </a:r>
            <a:r>
              <a:rPr lang="zh-TW" altLang="en-US" dirty="0"/>
              <a:t>功能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26260" y="2420888"/>
            <a:ext cx="65453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早中晚，三餐貼心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提醒您記帳</a:t>
            </a:r>
            <a:r>
              <a:rPr lang="zh-TW" altLang="en-US" sz="2400" dirty="0" smtClean="0"/>
              <a:t>之外。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err="1" smtClean="0"/>
              <a:t>Gerli</a:t>
            </a:r>
            <a:r>
              <a:rPr lang="zh-TW" altLang="en-US" sz="2400" dirty="0" smtClean="0"/>
              <a:t>提供使用者，自由限制自己每月額度，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接</a:t>
            </a:r>
            <a:r>
              <a:rPr lang="zh-TW" altLang="en-US" sz="2400" dirty="0"/>
              <a:t>近</a:t>
            </a:r>
            <a:r>
              <a:rPr lang="zh-TW" altLang="en-US" sz="2400" dirty="0" smtClean="0"/>
              <a:t>額度的時候，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告訴您額度快使用完畢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就不怕自己成為一位月光族。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讓您開源節流，成為一個專業的小資女孩。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2442105"/>
            <a:ext cx="3076888" cy="307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黑板簡報 (寬螢幕)</Template>
  <TotalTime>0</TotalTime>
  <Words>385</Words>
  <Application>Microsoft Office PowerPoint</Application>
  <PresentationFormat>自訂</PresentationFormat>
  <Paragraphs>66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Consolas</vt:lpstr>
      <vt:lpstr>Corbel</vt:lpstr>
      <vt:lpstr>Wingdings</vt:lpstr>
      <vt:lpstr>Chalkboard_16x9</vt:lpstr>
      <vt:lpstr>語音記帳軟體-Gerli</vt:lpstr>
      <vt:lpstr>PowerPoint 簡報</vt:lpstr>
      <vt:lpstr>快速的記帳</vt:lpstr>
      <vt:lpstr>Gerli記帳功能</vt:lpstr>
      <vt:lpstr>PowerPoint 簡報</vt:lpstr>
      <vt:lpstr>PowerPoint 簡報</vt:lpstr>
      <vt:lpstr>Gerli記帳圖表</vt:lpstr>
      <vt:lpstr>PowerPoint 簡報</vt:lpstr>
      <vt:lpstr>Gerli 貼心提醒功能</vt:lpstr>
      <vt:lpstr>PowerPoint 簡報</vt:lpstr>
      <vt:lpstr>底圖(可複製用)</vt:lpstr>
      <vt:lpstr>底圖(可複製用)</vt:lpstr>
      <vt:lpstr>底圖(可複製用)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2016-10-03T15:43:56Z</dcterms:created>
  <dcterms:modified xsi:type="dcterms:W3CDTF">2016-10-04T19:35:11Z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